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4"/>
  </p:notesMasterIdLst>
  <p:sldIdLst>
    <p:sldId id="278" r:id="rId2"/>
    <p:sldId id="279" r:id="rId3"/>
    <p:sldId id="294" r:id="rId4"/>
    <p:sldId id="296" r:id="rId5"/>
    <p:sldId id="337" r:id="rId6"/>
    <p:sldId id="338" r:id="rId7"/>
    <p:sldId id="335" r:id="rId8"/>
    <p:sldId id="280" r:id="rId9"/>
    <p:sldId id="297" r:id="rId10"/>
    <p:sldId id="341" r:id="rId11"/>
    <p:sldId id="342" r:id="rId12"/>
    <p:sldId id="343" r:id="rId13"/>
    <p:sldId id="336" r:id="rId14"/>
    <p:sldId id="299" r:id="rId15"/>
    <p:sldId id="300" r:id="rId16"/>
    <p:sldId id="325" r:id="rId17"/>
    <p:sldId id="324" r:id="rId18"/>
    <p:sldId id="303" r:id="rId19"/>
    <p:sldId id="345" r:id="rId20"/>
    <p:sldId id="344" r:id="rId21"/>
    <p:sldId id="346" r:id="rId22"/>
    <p:sldId id="347" r:id="rId23"/>
    <p:sldId id="348" r:id="rId24"/>
    <p:sldId id="349" r:id="rId25"/>
    <p:sldId id="327" r:id="rId26"/>
    <p:sldId id="350" r:id="rId27"/>
    <p:sldId id="304" r:id="rId28"/>
    <p:sldId id="330" r:id="rId29"/>
    <p:sldId id="351" r:id="rId30"/>
    <p:sldId id="308" r:id="rId31"/>
    <p:sldId id="309" r:id="rId32"/>
    <p:sldId id="293" r:id="rId3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DE8C8C"/>
    <a:srgbClr val="DF8C8C"/>
    <a:srgbClr val="AAC4E9"/>
    <a:srgbClr val="D4D593"/>
    <a:srgbClr val="CDBE8A"/>
    <a:srgbClr val="FDFBF6"/>
    <a:srgbClr val="F5CDCE"/>
    <a:srgbClr val="E6F0FE"/>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DE1E73-5C6D-42B3-BF5F-CC4806BE6B7F}" v="41" dt="2023-05-30T11:45:55.525"/>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09" autoAdjust="0"/>
  </p:normalViewPr>
  <p:slideViewPr>
    <p:cSldViewPr snapToGrid="0" snapToObjects="1">
      <p:cViewPr varScale="1">
        <p:scale>
          <a:sx n="86" d="100"/>
          <a:sy n="86" d="100"/>
        </p:scale>
        <p:origin x="470" y="43"/>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dora Emilia Berende" userId="6a627e43-644a-4ca8-abed-4c5b87b9c429" providerId="ADAL" clId="{14122B86-594A-4B7D-B1EF-D89FE33D9C22}"/>
    <pc:docChg chg="undo redo custSel addSld delSld modSld sldOrd">
      <pc:chgData name="Teodora Emilia Berende" userId="6a627e43-644a-4ca8-abed-4c5b87b9c429" providerId="ADAL" clId="{14122B86-594A-4B7D-B1EF-D89FE33D9C22}" dt="2023-02-19T18:22:26.377" v="2060" actId="14100"/>
      <pc:docMkLst>
        <pc:docMk/>
      </pc:docMkLst>
      <pc:sldChg chg="modSp mod">
        <pc:chgData name="Teodora Emilia Berende" userId="6a627e43-644a-4ca8-abed-4c5b87b9c429" providerId="ADAL" clId="{14122B86-594A-4B7D-B1EF-D89FE33D9C22}" dt="2023-02-11T12:55:49.910" v="1" actId="20577"/>
        <pc:sldMkLst>
          <pc:docMk/>
          <pc:sldMk cId="2131568492" sldId="278"/>
        </pc:sldMkLst>
        <pc:spChg chg="mod">
          <ac:chgData name="Teodora Emilia Berende" userId="6a627e43-644a-4ca8-abed-4c5b87b9c429" providerId="ADAL" clId="{14122B86-594A-4B7D-B1EF-D89FE33D9C22}" dt="2023-02-11T12:55:49.910" v="1" actId="20577"/>
          <ac:spMkLst>
            <pc:docMk/>
            <pc:sldMk cId="2131568492" sldId="278"/>
            <ac:spMk id="2" creationId="{516860D9-9D47-C0BB-B2B4-4B6F2B36CFCC}"/>
          </ac:spMkLst>
        </pc:spChg>
      </pc:sldChg>
      <pc:sldChg chg="modSp mod">
        <pc:chgData name="Teodora Emilia Berende" userId="6a627e43-644a-4ca8-abed-4c5b87b9c429" providerId="ADAL" clId="{14122B86-594A-4B7D-B1EF-D89FE33D9C22}" dt="2023-02-11T16:11:56.457" v="214" actId="20577"/>
        <pc:sldMkLst>
          <pc:docMk/>
          <pc:sldMk cId="3855531800" sldId="279"/>
        </pc:sldMkLst>
        <pc:spChg chg="mod">
          <ac:chgData name="Teodora Emilia Berende" userId="6a627e43-644a-4ca8-abed-4c5b87b9c429" providerId="ADAL" clId="{14122B86-594A-4B7D-B1EF-D89FE33D9C22}" dt="2023-02-11T16:11:56.457" v="214" actId="20577"/>
          <ac:spMkLst>
            <pc:docMk/>
            <pc:sldMk cId="3855531800" sldId="279"/>
            <ac:spMk id="3" creationId="{4D1F66E5-D2D7-172B-46BA-FEBFE092CC7F}"/>
          </ac:spMkLst>
        </pc:spChg>
      </pc:sldChg>
      <pc:sldChg chg="addSp delSp modSp mod">
        <pc:chgData name="Teodora Emilia Berende" userId="6a627e43-644a-4ca8-abed-4c5b87b9c429" providerId="ADAL" clId="{14122B86-594A-4B7D-B1EF-D89FE33D9C22}" dt="2023-02-11T16:17:07.289" v="242" actId="20577"/>
        <pc:sldMkLst>
          <pc:docMk/>
          <pc:sldMk cId="979622006" sldId="280"/>
        </pc:sldMkLst>
        <pc:spChg chg="mod">
          <ac:chgData name="Teodora Emilia Berende" userId="6a627e43-644a-4ca8-abed-4c5b87b9c429" providerId="ADAL" clId="{14122B86-594A-4B7D-B1EF-D89FE33D9C22}" dt="2023-02-11T16:17:07.289" v="242" actId="20577"/>
          <ac:spMkLst>
            <pc:docMk/>
            <pc:sldMk cId="979622006" sldId="280"/>
            <ac:spMk id="2" creationId="{4A940BC6-9DA0-FB4D-8879-DC8B3958C07C}"/>
          </ac:spMkLst>
        </pc:spChg>
        <pc:spChg chg="add del mod">
          <ac:chgData name="Teodora Emilia Berende" userId="6a627e43-644a-4ca8-abed-4c5b87b9c429" providerId="ADAL" clId="{14122B86-594A-4B7D-B1EF-D89FE33D9C22}" dt="2023-02-11T16:16:37.300" v="236" actId="931"/>
          <ac:spMkLst>
            <pc:docMk/>
            <pc:sldMk cId="979622006" sldId="280"/>
            <ac:spMk id="8" creationId="{4A373D4C-855F-F7FD-FA4A-2E93F4249CDE}"/>
          </ac:spMkLst>
        </pc:spChg>
        <pc:spChg chg="mod">
          <ac:chgData name="Teodora Emilia Berende" userId="6a627e43-644a-4ca8-abed-4c5b87b9c429" providerId="ADAL" clId="{14122B86-594A-4B7D-B1EF-D89FE33D9C22}" dt="2023-02-11T15:34:03.231" v="68" actId="20577"/>
          <ac:spMkLst>
            <pc:docMk/>
            <pc:sldMk cId="979622006" sldId="280"/>
            <ac:spMk id="14" creationId="{03571BF2-FCCE-E7A0-736D-9168D2BBFF63}"/>
          </ac:spMkLst>
        </pc:spChg>
        <pc:picChg chg="del">
          <ac:chgData name="Teodora Emilia Berende" userId="6a627e43-644a-4ca8-abed-4c5b87b9c429" providerId="ADAL" clId="{14122B86-594A-4B7D-B1EF-D89FE33D9C22}" dt="2023-02-11T16:16:32.282" v="235" actId="21"/>
          <ac:picMkLst>
            <pc:docMk/>
            <pc:sldMk cId="979622006" sldId="280"/>
            <ac:picMk id="7" creationId="{A86FB37D-CE26-5B1C-B8B9-09849157776C}"/>
          </ac:picMkLst>
        </pc:picChg>
        <pc:picChg chg="add mod">
          <ac:chgData name="Teodora Emilia Berende" userId="6a627e43-644a-4ca8-abed-4c5b87b9c429" providerId="ADAL" clId="{14122B86-594A-4B7D-B1EF-D89FE33D9C22}" dt="2023-02-11T16:16:49.391" v="241" actId="14100"/>
          <ac:picMkLst>
            <pc:docMk/>
            <pc:sldMk cId="979622006" sldId="280"/>
            <ac:picMk id="11" creationId="{42C5FDBB-F1FB-97E7-C46A-33FF4B31F922}"/>
          </ac:picMkLst>
        </pc:picChg>
      </pc:sldChg>
      <pc:sldChg chg="addSp delSp modSp mod">
        <pc:chgData name="Teodora Emilia Berende" userId="6a627e43-644a-4ca8-abed-4c5b87b9c429" providerId="ADAL" clId="{14122B86-594A-4B7D-B1EF-D89FE33D9C22}" dt="2023-02-11T15:33:27.200" v="59" actId="1076"/>
        <pc:sldMkLst>
          <pc:docMk/>
          <pc:sldMk cId="3693895015" sldId="294"/>
        </pc:sldMkLst>
        <pc:spChg chg="mod">
          <ac:chgData name="Teodora Emilia Berende" userId="6a627e43-644a-4ca8-abed-4c5b87b9c429" providerId="ADAL" clId="{14122B86-594A-4B7D-B1EF-D89FE33D9C22}" dt="2023-02-11T12:55:59.735" v="3" actId="20577"/>
          <ac:spMkLst>
            <pc:docMk/>
            <pc:sldMk cId="3693895015" sldId="294"/>
            <ac:spMk id="2" creationId="{34126D21-C05A-14D9-BA70-7532E90FE4C4}"/>
          </ac:spMkLst>
        </pc:spChg>
        <pc:spChg chg="mod">
          <ac:chgData name="Teodora Emilia Berende" userId="6a627e43-644a-4ca8-abed-4c5b87b9c429" providerId="ADAL" clId="{14122B86-594A-4B7D-B1EF-D89FE33D9C22}" dt="2023-02-11T12:58:09.041" v="46" actId="404"/>
          <ac:spMkLst>
            <pc:docMk/>
            <pc:sldMk cId="3693895015" sldId="294"/>
            <ac:spMk id="4" creationId="{E0A8D5C1-B0C6-3C30-CDEB-8B522B564B79}"/>
          </ac:spMkLst>
        </pc:spChg>
        <pc:spChg chg="add del mod">
          <ac:chgData name="Teodora Emilia Berende" userId="6a627e43-644a-4ca8-abed-4c5b87b9c429" providerId="ADAL" clId="{14122B86-594A-4B7D-B1EF-D89FE33D9C22}" dt="2023-02-11T15:31:57.461" v="47" actId="931"/>
          <ac:spMkLst>
            <pc:docMk/>
            <pc:sldMk cId="3693895015" sldId="294"/>
            <ac:spMk id="10" creationId="{3C0956FE-1D68-07A6-0BB0-9A97FFC5A2D9}"/>
          </ac:spMkLst>
        </pc:spChg>
        <pc:picChg chg="del">
          <ac:chgData name="Teodora Emilia Berende" userId="6a627e43-644a-4ca8-abed-4c5b87b9c429" providerId="ADAL" clId="{14122B86-594A-4B7D-B1EF-D89FE33D9C22}" dt="2023-02-11T12:57:25.784" v="36" actId="21"/>
          <ac:picMkLst>
            <pc:docMk/>
            <pc:sldMk cId="3693895015" sldId="294"/>
            <ac:picMk id="8" creationId="{AF6E631D-C5FD-D4FD-B2C0-4ED4FB49C483}"/>
          </ac:picMkLst>
        </pc:picChg>
        <pc:picChg chg="add mod">
          <ac:chgData name="Teodora Emilia Berende" userId="6a627e43-644a-4ca8-abed-4c5b87b9c429" providerId="ADAL" clId="{14122B86-594A-4B7D-B1EF-D89FE33D9C22}" dt="2023-02-11T15:33:27.200" v="59" actId="1076"/>
          <ac:picMkLst>
            <pc:docMk/>
            <pc:sldMk cId="3693895015" sldId="294"/>
            <ac:picMk id="13" creationId="{71A5AC8F-8750-FCB8-3CD4-C14B3C777BD2}"/>
          </ac:picMkLst>
        </pc:picChg>
      </pc:sldChg>
      <pc:sldChg chg="addSp delSp modSp mod">
        <pc:chgData name="Teodora Emilia Berende" userId="6a627e43-644a-4ca8-abed-4c5b87b9c429" providerId="ADAL" clId="{14122B86-594A-4B7D-B1EF-D89FE33D9C22}" dt="2023-02-11T15:37:45.364" v="148" actId="1076"/>
        <pc:sldMkLst>
          <pc:docMk/>
          <pc:sldMk cId="891612030" sldId="296"/>
        </pc:sldMkLst>
        <pc:spChg chg="del">
          <ac:chgData name="Teodora Emilia Berende" userId="6a627e43-644a-4ca8-abed-4c5b87b9c429" providerId="ADAL" clId="{14122B86-594A-4B7D-B1EF-D89FE33D9C22}" dt="2023-02-11T15:33:53.459" v="64" actId="21"/>
          <ac:spMkLst>
            <pc:docMk/>
            <pc:sldMk cId="891612030" sldId="296"/>
            <ac:spMk id="2" creationId="{505B899A-13F8-CFE5-855D-1AB68E4F5641}"/>
          </ac:spMkLst>
        </pc:spChg>
        <pc:spChg chg="mod">
          <ac:chgData name="Teodora Emilia Berende" userId="6a627e43-644a-4ca8-abed-4c5b87b9c429" providerId="ADAL" clId="{14122B86-594A-4B7D-B1EF-D89FE33D9C22}" dt="2023-02-11T12:56:06.183" v="5" actId="20577"/>
          <ac:spMkLst>
            <pc:docMk/>
            <pc:sldMk cId="891612030" sldId="296"/>
            <ac:spMk id="3" creationId="{BC0404BD-8C77-3F7C-9EF8-6BA8DA33AAEB}"/>
          </ac:spMkLst>
        </pc:spChg>
        <pc:spChg chg="del">
          <ac:chgData name="Teodora Emilia Berende" userId="6a627e43-644a-4ca8-abed-4c5b87b9c429" providerId="ADAL" clId="{14122B86-594A-4B7D-B1EF-D89FE33D9C22}" dt="2023-02-11T15:33:41.780" v="60" actId="21"/>
          <ac:spMkLst>
            <pc:docMk/>
            <pc:sldMk cId="891612030" sldId="296"/>
            <ac:spMk id="7" creationId="{15881F16-1CED-7873-2DA0-87D460D6B5FF}"/>
          </ac:spMkLst>
        </pc:spChg>
        <pc:spChg chg="del">
          <ac:chgData name="Teodora Emilia Berende" userId="6a627e43-644a-4ca8-abed-4c5b87b9c429" providerId="ADAL" clId="{14122B86-594A-4B7D-B1EF-D89FE33D9C22}" dt="2023-02-11T15:33:47.354" v="62" actId="21"/>
          <ac:spMkLst>
            <pc:docMk/>
            <pc:sldMk cId="891612030" sldId="296"/>
            <ac:spMk id="10" creationId="{271F69D2-1562-193F-A207-619898266E07}"/>
          </ac:spMkLst>
        </pc:spChg>
        <pc:spChg chg="add del mod">
          <ac:chgData name="Teodora Emilia Berende" userId="6a627e43-644a-4ca8-abed-4c5b87b9c429" providerId="ADAL" clId="{14122B86-594A-4B7D-B1EF-D89FE33D9C22}" dt="2023-02-11T15:33:44.729" v="61" actId="21"/>
          <ac:spMkLst>
            <pc:docMk/>
            <pc:sldMk cId="891612030" sldId="296"/>
            <ac:spMk id="12" creationId="{D8FFBA4E-0D67-DFB9-107A-51C1B348FBE8}"/>
          </ac:spMkLst>
        </pc:spChg>
        <pc:spChg chg="del">
          <ac:chgData name="Teodora Emilia Berende" userId="6a627e43-644a-4ca8-abed-4c5b87b9c429" providerId="ADAL" clId="{14122B86-594A-4B7D-B1EF-D89FE33D9C22}" dt="2023-02-11T15:33:55.997" v="65" actId="21"/>
          <ac:spMkLst>
            <pc:docMk/>
            <pc:sldMk cId="891612030" sldId="296"/>
            <ac:spMk id="13" creationId="{7AD7E5E0-EFA2-DBEB-6911-9C451FAE7208}"/>
          </ac:spMkLst>
        </pc:spChg>
        <pc:spChg chg="add del mod">
          <ac:chgData name="Teodora Emilia Berende" userId="6a627e43-644a-4ca8-abed-4c5b87b9c429" providerId="ADAL" clId="{14122B86-594A-4B7D-B1EF-D89FE33D9C22}" dt="2023-02-11T15:33:50.803" v="63" actId="21"/>
          <ac:spMkLst>
            <pc:docMk/>
            <pc:sldMk cId="891612030" sldId="296"/>
            <ac:spMk id="15" creationId="{9E55150D-436C-8413-C29E-A6239FEFDDCE}"/>
          </ac:spMkLst>
        </pc:spChg>
        <pc:spChg chg="add del mod">
          <ac:chgData name="Teodora Emilia Berende" userId="6a627e43-644a-4ca8-abed-4c5b87b9c429" providerId="ADAL" clId="{14122B86-594A-4B7D-B1EF-D89FE33D9C22}" dt="2023-02-11T15:34:21.044" v="73" actId="21"/>
          <ac:spMkLst>
            <pc:docMk/>
            <pc:sldMk cId="891612030" sldId="296"/>
            <ac:spMk id="17" creationId="{5368CA88-55C0-5160-9D30-60DA2B5DD893}"/>
          </ac:spMkLst>
        </pc:spChg>
        <pc:spChg chg="add del mod">
          <ac:chgData name="Teodora Emilia Berende" userId="6a627e43-644a-4ca8-abed-4c5b87b9c429" providerId="ADAL" clId="{14122B86-594A-4B7D-B1EF-D89FE33D9C22}" dt="2023-02-11T15:33:59.214" v="66" actId="21"/>
          <ac:spMkLst>
            <pc:docMk/>
            <pc:sldMk cId="891612030" sldId="296"/>
            <ac:spMk id="19" creationId="{D9AD6AE8-E89D-2857-39B4-B49AE30989B1}"/>
          </ac:spMkLst>
        </pc:spChg>
        <pc:spChg chg="add del mod">
          <ac:chgData name="Teodora Emilia Berende" userId="6a627e43-644a-4ca8-abed-4c5b87b9c429" providerId="ADAL" clId="{14122B86-594A-4B7D-B1EF-D89FE33D9C22}" dt="2023-02-11T15:34:47.884" v="78"/>
          <ac:spMkLst>
            <pc:docMk/>
            <pc:sldMk cId="891612030" sldId="296"/>
            <ac:spMk id="22" creationId="{E542A874-FB6C-3B04-A80D-57C1D31E5073}"/>
          </ac:spMkLst>
        </pc:spChg>
        <pc:spChg chg="add del mod">
          <ac:chgData name="Teodora Emilia Berende" userId="6a627e43-644a-4ca8-abed-4c5b87b9c429" providerId="ADAL" clId="{14122B86-594A-4B7D-B1EF-D89FE33D9C22}" dt="2023-02-11T15:35:02.052" v="83"/>
          <ac:spMkLst>
            <pc:docMk/>
            <pc:sldMk cId="891612030" sldId="296"/>
            <ac:spMk id="23" creationId="{1D8AA750-348A-1C6B-1A2D-C9DEBA288F34}"/>
          </ac:spMkLst>
        </pc:spChg>
        <pc:spChg chg="add del mod">
          <ac:chgData name="Teodora Emilia Berende" userId="6a627e43-644a-4ca8-abed-4c5b87b9c429" providerId="ADAL" clId="{14122B86-594A-4B7D-B1EF-D89FE33D9C22}" dt="2023-02-11T15:35:02.043" v="81" actId="21"/>
          <ac:spMkLst>
            <pc:docMk/>
            <pc:sldMk cId="891612030" sldId="296"/>
            <ac:spMk id="24" creationId="{06ED66A2-3BE7-D22A-AB05-1973F1B79962}"/>
          </ac:spMkLst>
        </pc:spChg>
        <pc:spChg chg="add mod">
          <ac:chgData name="Teodora Emilia Berende" userId="6a627e43-644a-4ca8-abed-4c5b87b9c429" providerId="ADAL" clId="{14122B86-594A-4B7D-B1EF-D89FE33D9C22}" dt="2023-02-11T15:37:45.364" v="148" actId="1076"/>
          <ac:spMkLst>
            <pc:docMk/>
            <pc:sldMk cId="891612030" sldId="296"/>
            <ac:spMk id="25" creationId="{EE53A533-97D3-1936-CFEB-B2D4024A52E6}"/>
          </ac:spMkLst>
        </pc:spChg>
        <pc:spChg chg="add mod">
          <ac:chgData name="Teodora Emilia Berende" userId="6a627e43-644a-4ca8-abed-4c5b87b9c429" providerId="ADAL" clId="{14122B86-594A-4B7D-B1EF-D89FE33D9C22}" dt="2023-02-11T15:37:41.859" v="147" actId="1076"/>
          <ac:spMkLst>
            <pc:docMk/>
            <pc:sldMk cId="891612030" sldId="296"/>
            <ac:spMk id="27" creationId="{24FF66A1-8C35-B3A9-5A4A-80B3C832281E}"/>
          </ac:spMkLst>
        </pc:spChg>
        <pc:picChg chg="add mod modCrop">
          <ac:chgData name="Teodora Emilia Berende" userId="6a627e43-644a-4ca8-abed-4c5b87b9c429" providerId="ADAL" clId="{14122B86-594A-4B7D-B1EF-D89FE33D9C22}" dt="2023-02-11T15:34:35.298" v="75" actId="14100"/>
          <ac:picMkLst>
            <pc:docMk/>
            <pc:sldMk cId="891612030" sldId="296"/>
            <ac:picMk id="21" creationId="{52995D19-5DC9-B51C-3A59-B3183D921901}"/>
          </ac:picMkLst>
        </pc:picChg>
      </pc:sldChg>
      <pc:sldChg chg="modSp mod">
        <pc:chgData name="Teodora Emilia Berende" userId="6a627e43-644a-4ca8-abed-4c5b87b9c429" providerId="ADAL" clId="{14122B86-594A-4B7D-B1EF-D89FE33D9C22}" dt="2023-02-19T18:22:26.377" v="2060" actId="14100"/>
        <pc:sldMkLst>
          <pc:docMk/>
          <pc:sldMk cId="2129350910" sldId="297"/>
        </pc:sldMkLst>
        <pc:spChg chg="mod">
          <ac:chgData name="Teodora Emilia Berende" userId="6a627e43-644a-4ca8-abed-4c5b87b9c429" providerId="ADAL" clId="{14122B86-594A-4B7D-B1EF-D89FE33D9C22}" dt="2023-02-11T16:21:56.546" v="452" actId="14100"/>
          <ac:spMkLst>
            <pc:docMk/>
            <pc:sldMk cId="2129350910" sldId="297"/>
            <ac:spMk id="2" creationId="{505B899A-13F8-CFE5-855D-1AB68E4F5641}"/>
          </ac:spMkLst>
        </pc:spChg>
        <pc:spChg chg="mod">
          <ac:chgData name="Teodora Emilia Berende" userId="6a627e43-644a-4ca8-abed-4c5b87b9c429" providerId="ADAL" clId="{14122B86-594A-4B7D-B1EF-D89FE33D9C22}" dt="2023-02-11T16:22:03.674" v="453" actId="20577"/>
          <ac:spMkLst>
            <pc:docMk/>
            <pc:sldMk cId="2129350910" sldId="297"/>
            <ac:spMk id="7" creationId="{15881F16-1CED-7873-2DA0-87D460D6B5FF}"/>
          </ac:spMkLst>
        </pc:spChg>
        <pc:spChg chg="mod">
          <ac:chgData name="Teodora Emilia Berende" userId="6a627e43-644a-4ca8-abed-4c5b87b9c429" providerId="ADAL" clId="{14122B86-594A-4B7D-B1EF-D89FE33D9C22}" dt="2023-02-19T18:22:26.377" v="2060" actId="14100"/>
          <ac:spMkLst>
            <pc:docMk/>
            <pc:sldMk cId="2129350910" sldId="297"/>
            <ac:spMk id="13" creationId="{7AD7E5E0-EFA2-DBEB-6911-9C451FAE7208}"/>
          </ac:spMkLst>
        </pc:spChg>
      </pc:sldChg>
      <pc:sldChg chg="addSp delSp modSp mod">
        <pc:chgData name="Teodora Emilia Berende" userId="6a627e43-644a-4ca8-abed-4c5b87b9c429" providerId="ADAL" clId="{14122B86-594A-4B7D-B1EF-D89FE33D9C22}" dt="2023-02-11T16:12:44.234" v="234" actId="14100"/>
        <pc:sldMkLst>
          <pc:docMk/>
          <pc:sldMk cId="3805261495" sldId="299"/>
        </pc:sldMkLst>
        <pc:spChg chg="mod">
          <ac:chgData name="Teodora Emilia Berende" userId="6a627e43-644a-4ca8-abed-4c5b87b9c429" providerId="ADAL" clId="{14122B86-594A-4B7D-B1EF-D89FE33D9C22}" dt="2023-02-11T16:12:22.783" v="226" actId="20577"/>
          <ac:spMkLst>
            <pc:docMk/>
            <pc:sldMk cId="3805261495" sldId="299"/>
            <ac:spMk id="2" creationId="{4A940BC6-9DA0-FB4D-8879-DC8B3958C07C}"/>
          </ac:spMkLst>
        </pc:spChg>
        <pc:spChg chg="add del mod">
          <ac:chgData name="Teodora Emilia Berende" userId="6a627e43-644a-4ca8-abed-4c5b87b9c429" providerId="ADAL" clId="{14122B86-594A-4B7D-B1EF-D89FE33D9C22}" dt="2023-02-11T16:12:30.882" v="228" actId="931"/>
          <ac:spMkLst>
            <pc:docMk/>
            <pc:sldMk cId="3805261495" sldId="299"/>
            <ac:spMk id="8" creationId="{B5D55926-265C-B7A7-1FCF-F455EB49AD9A}"/>
          </ac:spMkLst>
        </pc:spChg>
        <pc:picChg chg="del">
          <ac:chgData name="Teodora Emilia Berende" userId="6a627e43-644a-4ca8-abed-4c5b87b9c429" providerId="ADAL" clId="{14122B86-594A-4B7D-B1EF-D89FE33D9C22}" dt="2023-02-11T16:12:26.531" v="227" actId="21"/>
          <ac:picMkLst>
            <pc:docMk/>
            <pc:sldMk cId="3805261495" sldId="299"/>
            <ac:picMk id="7" creationId="{AFEF4DDE-A17B-A603-2BF8-70F6148CC9EE}"/>
          </ac:picMkLst>
        </pc:picChg>
        <pc:picChg chg="add mod">
          <ac:chgData name="Teodora Emilia Berende" userId="6a627e43-644a-4ca8-abed-4c5b87b9c429" providerId="ADAL" clId="{14122B86-594A-4B7D-B1EF-D89FE33D9C22}" dt="2023-02-11T16:12:44.234" v="234" actId="14100"/>
          <ac:picMkLst>
            <pc:docMk/>
            <pc:sldMk cId="3805261495" sldId="299"/>
            <ac:picMk id="11" creationId="{F14F88AD-9CD4-0F42-E3FB-0DD90BA97EB0}"/>
          </ac:picMkLst>
        </pc:picChg>
      </pc:sldChg>
      <pc:sldChg chg="addSp delSp modSp mod">
        <pc:chgData name="Teodora Emilia Berende" userId="6a627e43-644a-4ca8-abed-4c5b87b9c429" providerId="ADAL" clId="{14122B86-594A-4B7D-B1EF-D89FE33D9C22}" dt="2023-02-11T17:14:22.056" v="629" actId="14100"/>
        <pc:sldMkLst>
          <pc:docMk/>
          <pc:sldMk cId="3418981955" sldId="300"/>
        </pc:sldMkLst>
        <pc:spChg chg="mod">
          <ac:chgData name="Teodora Emilia Berende" userId="6a627e43-644a-4ca8-abed-4c5b87b9c429" providerId="ADAL" clId="{14122B86-594A-4B7D-B1EF-D89FE33D9C22}" dt="2023-02-11T17:01:14.719" v="577" actId="207"/>
          <ac:spMkLst>
            <pc:docMk/>
            <pc:sldMk cId="3418981955" sldId="300"/>
            <ac:spMk id="2" creationId="{505B899A-13F8-CFE5-855D-1AB68E4F5641}"/>
          </ac:spMkLst>
        </pc:spChg>
        <pc:spChg chg="del">
          <ac:chgData name="Teodora Emilia Berende" userId="6a627e43-644a-4ca8-abed-4c5b87b9c429" providerId="ADAL" clId="{14122B86-594A-4B7D-B1EF-D89FE33D9C22}" dt="2023-02-11T17:01:20.619" v="578" actId="21"/>
          <ac:spMkLst>
            <pc:docMk/>
            <pc:sldMk cId="3418981955" sldId="300"/>
            <ac:spMk id="7" creationId="{15881F16-1CED-7873-2DA0-87D460D6B5FF}"/>
          </ac:spMkLst>
        </pc:spChg>
        <pc:spChg chg="add del mod">
          <ac:chgData name="Teodora Emilia Berende" userId="6a627e43-644a-4ca8-abed-4c5b87b9c429" providerId="ADAL" clId="{14122B86-594A-4B7D-B1EF-D89FE33D9C22}" dt="2023-02-11T17:01:29.630" v="581" actId="21"/>
          <ac:spMkLst>
            <pc:docMk/>
            <pc:sldMk cId="3418981955" sldId="300"/>
            <ac:spMk id="11" creationId="{376EA09F-1905-7CC6-C210-7D7A89773BA7}"/>
          </ac:spMkLst>
        </pc:spChg>
        <pc:spChg chg="del">
          <ac:chgData name="Teodora Emilia Berende" userId="6a627e43-644a-4ca8-abed-4c5b87b9c429" providerId="ADAL" clId="{14122B86-594A-4B7D-B1EF-D89FE33D9C22}" dt="2023-02-11T17:01:23.853" v="579" actId="21"/>
          <ac:spMkLst>
            <pc:docMk/>
            <pc:sldMk cId="3418981955" sldId="300"/>
            <ac:spMk id="13" creationId="{7AD7E5E0-EFA2-DBEB-6911-9C451FAE7208}"/>
          </ac:spMkLst>
        </pc:spChg>
        <pc:spChg chg="add del mod">
          <ac:chgData name="Teodora Emilia Berende" userId="6a627e43-644a-4ca8-abed-4c5b87b9c429" providerId="ADAL" clId="{14122B86-594A-4B7D-B1EF-D89FE33D9C22}" dt="2023-02-11T17:01:26.602" v="580" actId="21"/>
          <ac:spMkLst>
            <pc:docMk/>
            <pc:sldMk cId="3418981955" sldId="300"/>
            <ac:spMk id="14" creationId="{377D9319-AAF1-2A89-D0AD-BC14093481A4}"/>
          </ac:spMkLst>
        </pc:spChg>
        <pc:picChg chg="add mod">
          <ac:chgData name="Teodora Emilia Berende" userId="6a627e43-644a-4ca8-abed-4c5b87b9c429" providerId="ADAL" clId="{14122B86-594A-4B7D-B1EF-D89FE33D9C22}" dt="2023-02-11T17:11:34.287" v="618" actId="1076"/>
          <ac:picMkLst>
            <pc:docMk/>
            <pc:sldMk cId="3418981955" sldId="300"/>
            <ac:picMk id="9" creationId="{B05D611D-BEC5-4BBA-4C79-269B858D1D7A}"/>
          </ac:picMkLst>
        </pc:picChg>
        <pc:picChg chg="add del mod">
          <ac:chgData name="Teodora Emilia Berende" userId="6a627e43-644a-4ca8-abed-4c5b87b9c429" providerId="ADAL" clId="{14122B86-594A-4B7D-B1EF-D89FE33D9C22}" dt="2023-02-11T17:13:58.223" v="621" actId="21"/>
          <ac:picMkLst>
            <pc:docMk/>
            <pc:sldMk cId="3418981955" sldId="300"/>
            <ac:picMk id="12" creationId="{3D37E057-CF2E-DE43-F889-DE343C1DFDB9}"/>
          </ac:picMkLst>
        </pc:picChg>
        <pc:picChg chg="add mod">
          <ac:chgData name="Teodora Emilia Berende" userId="6a627e43-644a-4ca8-abed-4c5b87b9c429" providerId="ADAL" clId="{14122B86-594A-4B7D-B1EF-D89FE33D9C22}" dt="2023-02-11T17:14:22.056" v="629" actId="14100"/>
          <ac:picMkLst>
            <pc:docMk/>
            <pc:sldMk cId="3418981955" sldId="300"/>
            <ac:picMk id="14" creationId="{BF5B6B00-EBE2-FA84-8EFA-8D16926FDFE7}"/>
          </ac:picMkLst>
        </pc:picChg>
        <pc:picChg chg="add del mod">
          <ac:chgData name="Teodora Emilia Berende" userId="6a627e43-644a-4ca8-abed-4c5b87b9c429" providerId="ADAL" clId="{14122B86-594A-4B7D-B1EF-D89FE33D9C22}" dt="2023-02-11T17:10:45.600" v="598" actId="478"/>
          <ac:picMkLst>
            <pc:docMk/>
            <pc:sldMk cId="3418981955" sldId="300"/>
            <ac:picMk id="16" creationId="{DB11856D-15F0-1884-4A88-72704F4C74EA}"/>
          </ac:picMkLst>
        </pc:picChg>
        <pc:picChg chg="add del mod">
          <ac:chgData name="Teodora Emilia Berende" userId="6a627e43-644a-4ca8-abed-4c5b87b9c429" providerId="ADAL" clId="{14122B86-594A-4B7D-B1EF-D89FE33D9C22}" dt="2023-02-11T17:10:44.183" v="597" actId="21"/>
          <ac:picMkLst>
            <pc:docMk/>
            <pc:sldMk cId="3418981955" sldId="300"/>
            <ac:picMk id="18" creationId="{C961C525-E929-3D6F-C789-B54777D41EBF}"/>
          </ac:picMkLst>
        </pc:picChg>
      </pc:sldChg>
      <pc:sldChg chg="modSp mod">
        <pc:chgData name="Teodora Emilia Berende" userId="6a627e43-644a-4ca8-abed-4c5b87b9c429" providerId="ADAL" clId="{14122B86-594A-4B7D-B1EF-D89FE33D9C22}" dt="2023-02-19T15:33:42.438" v="859" actId="14100"/>
        <pc:sldMkLst>
          <pc:docMk/>
          <pc:sldMk cId="2591874779" sldId="301"/>
        </pc:sldMkLst>
        <pc:spChg chg="mod">
          <ac:chgData name="Teodora Emilia Berende" userId="6a627e43-644a-4ca8-abed-4c5b87b9c429" providerId="ADAL" clId="{14122B86-594A-4B7D-B1EF-D89FE33D9C22}" dt="2023-02-11T17:14:37.671" v="630"/>
          <ac:spMkLst>
            <pc:docMk/>
            <pc:sldMk cId="2591874779" sldId="301"/>
            <ac:spMk id="2" creationId="{505B899A-13F8-CFE5-855D-1AB68E4F5641}"/>
          </ac:spMkLst>
        </pc:spChg>
        <pc:spChg chg="mod">
          <ac:chgData name="Teodora Emilia Berende" userId="6a627e43-644a-4ca8-abed-4c5b87b9c429" providerId="ADAL" clId="{14122B86-594A-4B7D-B1EF-D89FE33D9C22}" dt="2023-02-19T15:33:42.438" v="859" actId="14100"/>
          <ac:spMkLst>
            <pc:docMk/>
            <pc:sldMk cId="2591874779" sldId="301"/>
            <ac:spMk id="7" creationId="{15881F16-1CED-7873-2DA0-87D460D6B5FF}"/>
          </ac:spMkLst>
        </pc:spChg>
        <pc:spChg chg="mod">
          <ac:chgData name="Teodora Emilia Berende" userId="6a627e43-644a-4ca8-abed-4c5b87b9c429" providerId="ADAL" clId="{14122B86-594A-4B7D-B1EF-D89FE33D9C22}" dt="2023-02-19T15:33:10.051" v="857" actId="14100"/>
          <ac:spMkLst>
            <pc:docMk/>
            <pc:sldMk cId="2591874779" sldId="301"/>
            <ac:spMk id="13" creationId="{7AD7E5E0-EFA2-DBEB-6911-9C451FAE7208}"/>
          </ac:spMkLst>
        </pc:spChg>
      </pc:sldChg>
      <pc:sldChg chg="addSp delSp modSp del mod">
        <pc:chgData name="Teodora Emilia Berende" userId="6a627e43-644a-4ca8-abed-4c5b87b9c429" providerId="ADAL" clId="{14122B86-594A-4B7D-B1EF-D89FE33D9C22}" dt="2023-02-11T16:33:10.132" v="501" actId="2696"/>
        <pc:sldMkLst>
          <pc:docMk/>
          <pc:sldMk cId="1238735899" sldId="302"/>
        </pc:sldMkLst>
        <pc:spChg chg="del mod">
          <ac:chgData name="Teodora Emilia Berende" userId="6a627e43-644a-4ca8-abed-4c5b87b9c429" providerId="ADAL" clId="{14122B86-594A-4B7D-B1EF-D89FE33D9C22}" dt="2023-02-11T16:31:21.257" v="480" actId="21"/>
          <ac:spMkLst>
            <pc:docMk/>
            <pc:sldMk cId="1238735899" sldId="302"/>
            <ac:spMk id="2" creationId="{4A940BC6-9DA0-FB4D-8879-DC8B3958C07C}"/>
          </ac:spMkLst>
        </pc:spChg>
        <pc:spChg chg="del mod">
          <ac:chgData name="Teodora Emilia Berende" userId="6a627e43-644a-4ca8-abed-4c5b87b9c429" providerId="ADAL" clId="{14122B86-594A-4B7D-B1EF-D89FE33D9C22}" dt="2023-02-11T16:31:13.982" v="476" actId="931"/>
          <ac:spMkLst>
            <pc:docMk/>
            <pc:sldMk cId="1238735899" sldId="302"/>
            <ac:spMk id="4" creationId="{650F7F48-72A4-33EA-0860-3FBE2DA7C6E7}"/>
          </ac:spMkLst>
        </pc:spChg>
        <pc:spChg chg="add del mod">
          <ac:chgData name="Teodora Emilia Berende" userId="6a627e43-644a-4ca8-abed-4c5b87b9c429" providerId="ADAL" clId="{14122B86-594A-4B7D-B1EF-D89FE33D9C22}" dt="2023-02-11T16:31:53.560" v="485" actId="931"/>
          <ac:spMkLst>
            <pc:docMk/>
            <pc:sldMk cId="1238735899" sldId="302"/>
            <ac:spMk id="11" creationId="{46BF4AAE-3ADC-7066-F861-95EE8F469EDB}"/>
          </ac:spMkLst>
        </pc:spChg>
        <pc:picChg chg="add del mod">
          <ac:chgData name="Teodora Emilia Berende" userId="6a627e43-644a-4ca8-abed-4c5b87b9c429" providerId="ADAL" clId="{14122B86-594A-4B7D-B1EF-D89FE33D9C22}" dt="2023-02-11T16:31:50.488" v="484" actId="21"/>
          <ac:picMkLst>
            <pc:docMk/>
            <pc:sldMk cId="1238735899" sldId="302"/>
            <ac:picMk id="9" creationId="{F3A798D7-9672-F0E4-CFC9-76F87044F7B1}"/>
          </ac:picMkLst>
        </pc:picChg>
        <pc:picChg chg="add mod">
          <ac:chgData name="Teodora Emilia Berende" userId="6a627e43-644a-4ca8-abed-4c5b87b9c429" providerId="ADAL" clId="{14122B86-594A-4B7D-B1EF-D89FE33D9C22}" dt="2023-02-11T16:32:09.801" v="492" actId="1076"/>
          <ac:picMkLst>
            <pc:docMk/>
            <pc:sldMk cId="1238735899" sldId="302"/>
            <ac:picMk id="13" creationId="{70CDAF41-0089-2895-AD2A-1D1B9442CF1A}"/>
          </ac:picMkLst>
        </pc:picChg>
      </pc:sldChg>
      <pc:sldChg chg="addSp delSp modSp mod">
        <pc:chgData name="Teodora Emilia Berende" userId="6a627e43-644a-4ca8-abed-4c5b87b9c429" providerId="ADAL" clId="{14122B86-594A-4B7D-B1EF-D89FE33D9C22}" dt="2023-02-19T15:58:53.705" v="1095" actId="14100"/>
        <pc:sldMkLst>
          <pc:docMk/>
          <pc:sldMk cId="1151580643" sldId="303"/>
        </pc:sldMkLst>
        <pc:spChg chg="mod">
          <ac:chgData name="Teodora Emilia Berende" userId="6a627e43-644a-4ca8-abed-4c5b87b9c429" providerId="ADAL" clId="{14122B86-594A-4B7D-B1EF-D89FE33D9C22}" dt="2023-02-19T15:58:53.705" v="1095" actId="14100"/>
          <ac:spMkLst>
            <pc:docMk/>
            <pc:sldMk cId="1151580643" sldId="303"/>
            <ac:spMk id="2" creationId="{4A940BC6-9DA0-FB4D-8879-DC8B3958C07C}"/>
          </ac:spMkLst>
        </pc:spChg>
        <pc:spChg chg="add del mod">
          <ac:chgData name="Teodora Emilia Berende" userId="6a627e43-644a-4ca8-abed-4c5b87b9c429" providerId="ADAL" clId="{14122B86-594A-4B7D-B1EF-D89FE33D9C22}" dt="2023-02-19T15:58:05.728" v="1086" actId="931"/>
          <ac:spMkLst>
            <pc:docMk/>
            <pc:sldMk cId="1151580643" sldId="303"/>
            <ac:spMk id="9" creationId="{BBFBBF42-6796-5E32-DFC0-1EB4EB53B8BA}"/>
          </ac:spMkLst>
        </pc:spChg>
        <pc:picChg chg="del">
          <ac:chgData name="Teodora Emilia Berende" userId="6a627e43-644a-4ca8-abed-4c5b87b9c429" providerId="ADAL" clId="{14122B86-594A-4B7D-B1EF-D89FE33D9C22}" dt="2023-02-19T15:54:50.648" v="1037" actId="478"/>
          <ac:picMkLst>
            <pc:docMk/>
            <pc:sldMk cId="1151580643" sldId="303"/>
            <ac:picMk id="6" creationId="{C7FD4891-C25E-FF9C-BE47-AB74538C09A2}"/>
          </ac:picMkLst>
        </pc:picChg>
        <pc:picChg chg="add mod modCrop">
          <ac:chgData name="Teodora Emilia Berende" userId="6a627e43-644a-4ca8-abed-4c5b87b9c429" providerId="ADAL" clId="{14122B86-594A-4B7D-B1EF-D89FE33D9C22}" dt="2023-02-19T15:58:42.274" v="1093" actId="1076"/>
          <ac:picMkLst>
            <pc:docMk/>
            <pc:sldMk cId="1151580643" sldId="303"/>
            <ac:picMk id="11" creationId="{93D908AA-38E6-F17F-D5C7-20B4B1775C23}"/>
          </ac:picMkLst>
        </pc:picChg>
      </pc:sldChg>
      <pc:sldChg chg="addSp delSp modSp mod">
        <pc:chgData name="Teodora Emilia Berende" userId="6a627e43-644a-4ca8-abed-4c5b87b9c429" providerId="ADAL" clId="{14122B86-594A-4B7D-B1EF-D89FE33D9C22}" dt="2023-02-11T16:36:32.998" v="537" actId="1076"/>
        <pc:sldMkLst>
          <pc:docMk/>
          <pc:sldMk cId="3386475892" sldId="304"/>
        </pc:sldMkLst>
        <pc:spChg chg="mod">
          <ac:chgData name="Teodora Emilia Berende" userId="6a627e43-644a-4ca8-abed-4c5b87b9c429" providerId="ADAL" clId="{14122B86-594A-4B7D-B1EF-D89FE33D9C22}" dt="2023-02-11T16:36:10.189" v="529" actId="20577"/>
          <ac:spMkLst>
            <pc:docMk/>
            <pc:sldMk cId="3386475892" sldId="304"/>
            <ac:spMk id="2" creationId="{4A940BC6-9DA0-FB4D-8879-DC8B3958C07C}"/>
          </ac:spMkLst>
        </pc:spChg>
        <pc:spChg chg="add del mod">
          <ac:chgData name="Teodora Emilia Berende" userId="6a627e43-644a-4ca8-abed-4c5b87b9c429" providerId="ADAL" clId="{14122B86-594A-4B7D-B1EF-D89FE33D9C22}" dt="2023-02-11T16:36:19.992" v="532" actId="931"/>
          <ac:spMkLst>
            <pc:docMk/>
            <pc:sldMk cId="3386475892" sldId="304"/>
            <ac:spMk id="9" creationId="{7C02F8EB-E8DA-930E-56CF-A913A1A2DB4D}"/>
          </ac:spMkLst>
        </pc:spChg>
        <pc:picChg chg="del">
          <ac:chgData name="Teodora Emilia Berende" userId="6a627e43-644a-4ca8-abed-4c5b87b9c429" providerId="ADAL" clId="{14122B86-594A-4B7D-B1EF-D89FE33D9C22}" dt="2023-02-11T16:36:16.935" v="531" actId="21"/>
          <ac:picMkLst>
            <pc:docMk/>
            <pc:sldMk cId="3386475892" sldId="304"/>
            <ac:picMk id="6" creationId="{120E9FE9-EC93-DCC2-45C3-701A1D0C9DF1}"/>
          </ac:picMkLst>
        </pc:picChg>
        <pc:picChg chg="add mod">
          <ac:chgData name="Teodora Emilia Berende" userId="6a627e43-644a-4ca8-abed-4c5b87b9c429" providerId="ADAL" clId="{14122B86-594A-4B7D-B1EF-D89FE33D9C22}" dt="2023-02-11T16:36:32.998" v="537" actId="1076"/>
          <ac:picMkLst>
            <pc:docMk/>
            <pc:sldMk cId="3386475892" sldId="304"/>
            <ac:picMk id="11" creationId="{5D34AEF1-D4E3-26FB-16A0-0F285636E9A9}"/>
          </ac:picMkLst>
        </pc:picChg>
      </pc:sldChg>
      <pc:sldChg chg="del">
        <pc:chgData name="Teodora Emilia Berende" userId="6a627e43-644a-4ca8-abed-4c5b87b9c429" providerId="ADAL" clId="{14122B86-594A-4B7D-B1EF-D89FE33D9C22}" dt="2023-02-11T16:23:04.756" v="473" actId="2696"/>
        <pc:sldMkLst>
          <pc:docMk/>
          <pc:sldMk cId="2063557811" sldId="305"/>
        </pc:sldMkLst>
      </pc:sldChg>
      <pc:sldChg chg="del">
        <pc:chgData name="Teodora Emilia Berende" userId="6a627e43-644a-4ca8-abed-4c5b87b9c429" providerId="ADAL" clId="{14122B86-594A-4B7D-B1EF-D89FE33D9C22}" dt="2023-02-11T16:30:58.876" v="474" actId="2696"/>
        <pc:sldMkLst>
          <pc:docMk/>
          <pc:sldMk cId="1447822758" sldId="306"/>
        </pc:sldMkLst>
      </pc:sldChg>
      <pc:sldChg chg="modSp mod">
        <pc:chgData name="Teodora Emilia Berende" userId="6a627e43-644a-4ca8-abed-4c5b87b9c429" providerId="ADAL" clId="{14122B86-594A-4B7D-B1EF-D89FE33D9C22}" dt="2023-02-19T17:10:40.646" v="1166"/>
        <pc:sldMkLst>
          <pc:docMk/>
          <pc:sldMk cId="3077399335" sldId="307"/>
        </pc:sldMkLst>
        <pc:spChg chg="mod">
          <ac:chgData name="Teodora Emilia Berende" userId="6a627e43-644a-4ca8-abed-4c5b87b9c429" providerId="ADAL" clId="{14122B86-594A-4B7D-B1EF-D89FE33D9C22}" dt="2023-02-19T17:10:40.646" v="1166"/>
          <ac:spMkLst>
            <pc:docMk/>
            <pc:sldMk cId="3077399335" sldId="307"/>
            <ac:spMk id="8" creationId="{BAF1CCC8-9D3D-8F8F-38BD-448257581F43}"/>
          </ac:spMkLst>
        </pc:spChg>
      </pc:sldChg>
      <pc:sldChg chg="modSp mod">
        <pc:chgData name="Teodora Emilia Berende" userId="6a627e43-644a-4ca8-abed-4c5b87b9c429" providerId="ADAL" clId="{14122B86-594A-4B7D-B1EF-D89FE33D9C22}" dt="2023-02-19T17:10:54.898" v="1167"/>
        <pc:sldMkLst>
          <pc:docMk/>
          <pc:sldMk cId="1435379486" sldId="308"/>
        </pc:sldMkLst>
        <pc:spChg chg="mod">
          <ac:chgData name="Teodora Emilia Berende" userId="6a627e43-644a-4ca8-abed-4c5b87b9c429" providerId="ADAL" clId="{14122B86-594A-4B7D-B1EF-D89FE33D9C22}" dt="2023-02-19T17:10:54.898" v="1167"/>
          <ac:spMkLst>
            <pc:docMk/>
            <pc:sldMk cId="1435379486" sldId="308"/>
            <ac:spMk id="8" creationId="{BAF1CCC8-9D3D-8F8F-38BD-448257581F43}"/>
          </ac:spMkLst>
        </pc:spChg>
      </pc:sldChg>
      <pc:sldChg chg="del ord">
        <pc:chgData name="Teodora Emilia Berende" userId="6a627e43-644a-4ca8-abed-4c5b87b9c429" providerId="ADAL" clId="{14122B86-594A-4B7D-B1EF-D89FE33D9C22}" dt="2023-02-19T17:03:28.495" v="1100" actId="2696"/>
        <pc:sldMkLst>
          <pc:docMk/>
          <pc:sldMk cId="339036141" sldId="310"/>
        </pc:sldMkLst>
      </pc:sldChg>
      <pc:sldChg chg="addSp delSp modSp mod">
        <pc:chgData name="Teodora Emilia Berende" userId="6a627e43-644a-4ca8-abed-4c5b87b9c429" providerId="ADAL" clId="{14122B86-594A-4B7D-B1EF-D89FE33D9C22}" dt="2023-02-19T18:05:26.900" v="2018" actId="22"/>
        <pc:sldMkLst>
          <pc:docMk/>
          <pc:sldMk cId="311398988" sldId="311"/>
        </pc:sldMkLst>
        <pc:spChg chg="add del mod">
          <ac:chgData name="Teodora Emilia Berende" userId="6a627e43-644a-4ca8-abed-4c5b87b9c429" providerId="ADAL" clId="{14122B86-594A-4B7D-B1EF-D89FE33D9C22}" dt="2023-02-19T17:48:07.859" v="1587"/>
          <ac:spMkLst>
            <pc:docMk/>
            <pc:sldMk cId="311398988" sldId="311"/>
            <ac:spMk id="7" creationId="{EEC333DB-6327-A993-2CB4-DB83142C0860}"/>
          </ac:spMkLst>
        </pc:spChg>
        <pc:spChg chg="add del">
          <ac:chgData name="Teodora Emilia Berende" userId="6a627e43-644a-4ca8-abed-4c5b87b9c429" providerId="ADAL" clId="{14122B86-594A-4B7D-B1EF-D89FE33D9C22}" dt="2023-02-19T18:05:26.900" v="2018" actId="22"/>
          <ac:spMkLst>
            <pc:docMk/>
            <pc:sldMk cId="311398988" sldId="311"/>
            <ac:spMk id="9" creationId="{6FA776C0-748C-E589-0311-93ED7CD0D5FF}"/>
          </ac:spMkLst>
        </pc:spChg>
        <pc:spChg chg="mod">
          <ac:chgData name="Teodora Emilia Berende" userId="6a627e43-644a-4ca8-abed-4c5b87b9c429" providerId="ADAL" clId="{14122B86-594A-4B7D-B1EF-D89FE33D9C22}" dt="2023-02-19T18:03:23.388" v="1973" actId="1582"/>
          <ac:spMkLst>
            <pc:docMk/>
            <pc:sldMk cId="311398988" sldId="311"/>
            <ac:spMk id="12" creationId="{59020E9C-0B36-A890-4C56-43E99084DCC2}"/>
          </ac:spMkLst>
        </pc:spChg>
        <pc:spChg chg="add del mod">
          <ac:chgData name="Teodora Emilia Berende" userId="6a627e43-644a-4ca8-abed-4c5b87b9c429" providerId="ADAL" clId="{14122B86-594A-4B7D-B1EF-D89FE33D9C22}" dt="2023-02-19T17:47:17.880" v="1567" actId="478"/>
          <ac:spMkLst>
            <pc:docMk/>
            <pc:sldMk cId="311398988" sldId="311"/>
            <ac:spMk id="13" creationId="{9C2DBFAC-E739-4753-2F99-069ABC79E21D}"/>
          </ac:spMkLst>
        </pc:spChg>
        <pc:spChg chg="mod">
          <ac:chgData name="Teodora Emilia Berende" userId="6a627e43-644a-4ca8-abed-4c5b87b9c429" providerId="ADAL" clId="{14122B86-594A-4B7D-B1EF-D89FE33D9C22}" dt="2023-02-19T18:03:28.310" v="1974" actId="1582"/>
          <ac:spMkLst>
            <pc:docMk/>
            <pc:sldMk cId="311398988" sldId="311"/>
            <ac:spMk id="24" creationId="{DFA20AF5-7F1D-4EAC-9011-175BF18E3773}"/>
          </ac:spMkLst>
        </pc:spChg>
        <pc:spChg chg="add del mod">
          <ac:chgData name="Teodora Emilia Berende" userId="6a627e43-644a-4ca8-abed-4c5b87b9c429" providerId="ADAL" clId="{14122B86-594A-4B7D-B1EF-D89FE33D9C22}" dt="2023-02-19T17:47:57.461" v="1581" actId="21"/>
          <ac:spMkLst>
            <pc:docMk/>
            <pc:sldMk cId="311398988" sldId="311"/>
            <ac:spMk id="25" creationId="{02C6C4A0-FD29-D579-C6C5-145C50F2A26C}"/>
          </ac:spMkLst>
        </pc:spChg>
        <pc:spChg chg="add del">
          <ac:chgData name="Teodora Emilia Berende" userId="6a627e43-644a-4ca8-abed-4c5b87b9c429" providerId="ADAL" clId="{14122B86-594A-4B7D-B1EF-D89FE33D9C22}" dt="2023-02-19T17:25:43.828" v="1268" actId="21"/>
          <ac:spMkLst>
            <pc:docMk/>
            <pc:sldMk cId="311398988" sldId="311"/>
            <ac:spMk id="26" creationId="{B86EB8F4-57DF-E564-2250-37725A6BD4A1}"/>
          </ac:spMkLst>
        </pc:spChg>
      </pc:sldChg>
      <pc:sldChg chg="modSp del mod">
        <pc:chgData name="Teodora Emilia Berende" userId="6a627e43-644a-4ca8-abed-4c5b87b9c429" providerId="ADAL" clId="{14122B86-594A-4B7D-B1EF-D89FE33D9C22}" dt="2023-02-11T16:36:14.080" v="530" actId="2696"/>
        <pc:sldMkLst>
          <pc:docMk/>
          <pc:sldMk cId="3653473594" sldId="312"/>
        </pc:sldMkLst>
        <pc:spChg chg="mod">
          <ac:chgData name="Teodora Emilia Berende" userId="6a627e43-644a-4ca8-abed-4c5b87b9c429" providerId="ADAL" clId="{14122B86-594A-4B7D-B1EF-D89FE33D9C22}" dt="2023-02-11T16:36:02.175" v="515" actId="20577"/>
          <ac:spMkLst>
            <pc:docMk/>
            <pc:sldMk cId="3653473594" sldId="312"/>
            <ac:spMk id="2" creationId="{4A940BC6-9DA0-FB4D-8879-DC8B3958C07C}"/>
          </ac:spMkLst>
        </pc:spChg>
      </pc:sldChg>
      <pc:sldChg chg="addSp delSp modSp add mod">
        <pc:chgData name="Teodora Emilia Berende" userId="6a627e43-644a-4ca8-abed-4c5b87b9c429" providerId="ADAL" clId="{14122B86-594A-4B7D-B1EF-D89FE33D9C22}" dt="2023-02-11T15:46:24.870" v="210" actId="14100"/>
        <pc:sldMkLst>
          <pc:docMk/>
          <pc:sldMk cId="404055751" sldId="313"/>
        </pc:sldMkLst>
        <pc:spChg chg="add del mod">
          <ac:chgData name="Teodora Emilia Berende" userId="6a627e43-644a-4ca8-abed-4c5b87b9c429" providerId="ADAL" clId="{14122B86-594A-4B7D-B1EF-D89FE33D9C22}" dt="2023-02-11T15:41:34.207" v="154"/>
          <ac:spMkLst>
            <pc:docMk/>
            <pc:sldMk cId="404055751" sldId="313"/>
            <ac:spMk id="7" creationId="{665F28E4-7F68-7FDB-E9A5-2388B2E44F71}"/>
          </ac:spMkLst>
        </pc:spChg>
        <pc:spChg chg="add mod">
          <ac:chgData name="Teodora Emilia Berende" userId="6a627e43-644a-4ca8-abed-4c5b87b9c429" providerId="ADAL" clId="{14122B86-594A-4B7D-B1EF-D89FE33D9C22}" dt="2023-02-11T15:46:24.870" v="210" actId="14100"/>
          <ac:spMkLst>
            <pc:docMk/>
            <pc:sldMk cId="404055751" sldId="313"/>
            <ac:spMk id="8" creationId="{D00D41E2-AECF-2F98-DC38-8A36F57106B0}"/>
          </ac:spMkLst>
        </pc:spChg>
        <pc:spChg chg="mod">
          <ac:chgData name="Teodora Emilia Berende" userId="6a627e43-644a-4ca8-abed-4c5b87b9c429" providerId="ADAL" clId="{14122B86-594A-4B7D-B1EF-D89FE33D9C22}" dt="2023-02-11T15:46:18.379" v="209" actId="1076"/>
          <ac:spMkLst>
            <pc:docMk/>
            <pc:sldMk cId="404055751" sldId="313"/>
            <ac:spMk id="12" creationId="{59020E9C-0B36-A890-4C56-43E99084DCC2}"/>
          </ac:spMkLst>
        </pc:spChg>
        <pc:spChg chg="mod">
          <ac:chgData name="Teodora Emilia Berende" userId="6a627e43-644a-4ca8-abed-4c5b87b9c429" providerId="ADAL" clId="{14122B86-594A-4B7D-B1EF-D89FE33D9C22}" dt="2023-02-11T15:46:18.379" v="209" actId="1076"/>
          <ac:spMkLst>
            <pc:docMk/>
            <pc:sldMk cId="404055751" sldId="313"/>
            <ac:spMk id="13" creationId="{9C2DBFAC-E739-4753-2F99-069ABC79E21D}"/>
          </ac:spMkLst>
        </pc:spChg>
        <pc:spChg chg="mod">
          <ac:chgData name="Teodora Emilia Berende" userId="6a627e43-644a-4ca8-abed-4c5b87b9c429" providerId="ADAL" clId="{14122B86-594A-4B7D-B1EF-D89FE33D9C22}" dt="2023-02-11T15:46:18.379" v="209" actId="1076"/>
          <ac:spMkLst>
            <pc:docMk/>
            <pc:sldMk cId="404055751" sldId="313"/>
            <ac:spMk id="24" creationId="{DFA20AF5-7F1D-4EAC-9011-175BF18E3773}"/>
          </ac:spMkLst>
        </pc:spChg>
        <pc:spChg chg="mod">
          <ac:chgData name="Teodora Emilia Berende" userId="6a627e43-644a-4ca8-abed-4c5b87b9c429" providerId="ADAL" clId="{14122B86-594A-4B7D-B1EF-D89FE33D9C22}" dt="2023-02-11T15:46:18.379" v="209" actId="1076"/>
          <ac:spMkLst>
            <pc:docMk/>
            <pc:sldMk cId="404055751" sldId="313"/>
            <ac:spMk id="25" creationId="{02C6C4A0-FD29-D579-C6C5-145C50F2A26C}"/>
          </ac:spMkLst>
        </pc:spChg>
        <pc:spChg chg="del">
          <ac:chgData name="Teodora Emilia Berende" userId="6a627e43-644a-4ca8-abed-4c5b87b9c429" providerId="ADAL" clId="{14122B86-594A-4B7D-B1EF-D89FE33D9C22}" dt="2023-02-11T15:41:19.714" v="152" actId="21"/>
          <ac:spMkLst>
            <pc:docMk/>
            <pc:sldMk cId="404055751" sldId="313"/>
            <ac:spMk id="26" creationId="{B86EB8F4-57DF-E564-2250-37725A6BD4A1}"/>
          </ac:spMkLst>
        </pc:spChg>
      </pc:sldChg>
      <pc:sldChg chg="new del">
        <pc:chgData name="Teodora Emilia Berende" userId="6a627e43-644a-4ca8-abed-4c5b87b9c429" providerId="ADAL" clId="{14122B86-594A-4B7D-B1EF-D89FE33D9C22}" dt="2023-02-11T15:42:20.557" v="156" actId="2696"/>
        <pc:sldMkLst>
          <pc:docMk/>
          <pc:sldMk cId="121647986" sldId="314"/>
        </pc:sldMkLst>
      </pc:sldChg>
      <pc:sldChg chg="add del">
        <pc:chgData name="Teodora Emilia Berende" userId="6a627e43-644a-4ca8-abed-4c5b87b9c429" providerId="ADAL" clId="{14122B86-594A-4B7D-B1EF-D89FE33D9C22}" dt="2023-02-11T15:41:13.383" v="151" actId="2696"/>
        <pc:sldMkLst>
          <pc:docMk/>
          <pc:sldMk cId="956816982" sldId="314"/>
        </pc:sldMkLst>
      </pc:sldChg>
      <pc:sldChg chg="addSp delSp modSp add mod">
        <pc:chgData name="Teodora Emilia Berende" userId="6a627e43-644a-4ca8-abed-4c5b87b9c429" providerId="ADAL" clId="{14122B86-594A-4B7D-B1EF-D89FE33D9C22}" dt="2023-02-11T16:33:03.955" v="500" actId="1076"/>
        <pc:sldMkLst>
          <pc:docMk/>
          <pc:sldMk cId="1794542134" sldId="314"/>
        </pc:sldMkLst>
        <pc:spChg chg="add del mod">
          <ac:chgData name="Teodora Emilia Berende" userId="6a627e43-644a-4ca8-abed-4c5b87b9c429" providerId="ADAL" clId="{14122B86-594A-4B7D-B1EF-D89FE33D9C22}" dt="2023-02-11T16:32:54.746" v="495" actId="931"/>
          <ac:spMkLst>
            <pc:docMk/>
            <pc:sldMk cId="1794542134" sldId="314"/>
            <ac:spMk id="4" creationId="{805D55B0-818E-6102-3BE7-C27D31403AF3}"/>
          </ac:spMkLst>
        </pc:spChg>
        <pc:picChg chg="add mod">
          <ac:chgData name="Teodora Emilia Berende" userId="6a627e43-644a-4ca8-abed-4c5b87b9c429" providerId="ADAL" clId="{14122B86-594A-4B7D-B1EF-D89FE33D9C22}" dt="2023-02-11T16:33:03.955" v="500" actId="1076"/>
          <ac:picMkLst>
            <pc:docMk/>
            <pc:sldMk cId="1794542134" sldId="314"/>
            <ac:picMk id="9" creationId="{4D76549D-2125-3F8D-E781-B231F551BA91}"/>
          </ac:picMkLst>
        </pc:picChg>
        <pc:picChg chg="del">
          <ac:chgData name="Teodora Emilia Berende" userId="6a627e43-644a-4ca8-abed-4c5b87b9c429" providerId="ADAL" clId="{14122B86-594A-4B7D-B1EF-D89FE33D9C22}" dt="2023-02-11T16:32:51.912" v="494" actId="21"/>
          <ac:picMkLst>
            <pc:docMk/>
            <pc:sldMk cId="1794542134" sldId="314"/>
            <ac:picMk id="13" creationId="{70CDAF41-0089-2895-AD2A-1D1B9442CF1A}"/>
          </ac:picMkLst>
        </pc:picChg>
      </pc:sldChg>
      <pc:sldChg chg="modSp add mod">
        <pc:chgData name="Teodora Emilia Berende" userId="6a627e43-644a-4ca8-abed-4c5b87b9c429" providerId="ADAL" clId="{14122B86-594A-4B7D-B1EF-D89FE33D9C22}" dt="2023-02-19T15:21:10.234" v="674" actId="1076"/>
        <pc:sldMkLst>
          <pc:docMk/>
          <pc:sldMk cId="2390141885" sldId="315"/>
        </pc:sldMkLst>
        <pc:spChg chg="mod">
          <ac:chgData name="Teodora Emilia Berende" userId="6a627e43-644a-4ca8-abed-4c5b87b9c429" providerId="ADAL" clId="{14122B86-594A-4B7D-B1EF-D89FE33D9C22}" dt="2023-02-19T15:21:10.234" v="674" actId="1076"/>
          <ac:spMkLst>
            <pc:docMk/>
            <pc:sldMk cId="2390141885" sldId="315"/>
            <ac:spMk id="25" creationId="{EE53A533-97D3-1936-CFEB-B2D4024A52E6}"/>
          </ac:spMkLst>
        </pc:spChg>
        <pc:spChg chg="mod">
          <ac:chgData name="Teodora Emilia Berende" userId="6a627e43-644a-4ca8-abed-4c5b87b9c429" providerId="ADAL" clId="{14122B86-594A-4B7D-B1EF-D89FE33D9C22}" dt="2023-02-19T15:21:07.872" v="673" actId="1076"/>
          <ac:spMkLst>
            <pc:docMk/>
            <pc:sldMk cId="2390141885" sldId="315"/>
            <ac:spMk id="27" creationId="{24FF66A1-8C35-B3A9-5A4A-80B3C832281E}"/>
          </ac:spMkLst>
        </pc:spChg>
      </pc:sldChg>
      <pc:sldChg chg="addSp delSp modSp add mod">
        <pc:chgData name="Teodora Emilia Berende" userId="6a627e43-644a-4ca8-abed-4c5b87b9c429" providerId="ADAL" clId="{14122B86-594A-4B7D-B1EF-D89FE33D9C22}" dt="2023-02-19T15:54:09.625" v="1036" actId="1076"/>
        <pc:sldMkLst>
          <pc:docMk/>
          <pc:sldMk cId="3278080341" sldId="316"/>
        </pc:sldMkLst>
        <pc:spChg chg="add del mod">
          <ac:chgData name="Teodora Emilia Berende" userId="6a627e43-644a-4ca8-abed-4c5b87b9c429" providerId="ADAL" clId="{14122B86-594A-4B7D-B1EF-D89FE33D9C22}" dt="2023-02-19T15:47:44.073" v="882" actId="767"/>
          <ac:spMkLst>
            <pc:docMk/>
            <pc:sldMk cId="3278080341" sldId="316"/>
            <ac:spMk id="9" creationId="{A7B3C1CD-381B-B75A-9E0E-8570D5E4CD75}"/>
          </ac:spMkLst>
        </pc:spChg>
        <pc:spChg chg="add del">
          <ac:chgData name="Teodora Emilia Berende" userId="6a627e43-644a-4ca8-abed-4c5b87b9c429" providerId="ADAL" clId="{14122B86-594A-4B7D-B1EF-D89FE33D9C22}" dt="2023-02-19T15:48:16.398" v="884" actId="22"/>
          <ac:spMkLst>
            <pc:docMk/>
            <pc:sldMk cId="3278080341" sldId="316"/>
            <ac:spMk id="12" creationId="{F700BA97-B652-8361-D3CB-C797E93A788E}"/>
          </ac:spMkLst>
        </pc:spChg>
        <pc:spChg chg="add mod">
          <ac:chgData name="Teodora Emilia Berende" userId="6a627e43-644a-4ca8-abed-4c5b87b9c429" providerId="ADAL" clId="{14122B86-594A-4B7D-B1EF-D89FE33D9C22}" dt="2023-02-19T15:48:27.224" v="888" actId="20577"/>
          <ac:spMkLst>
            <pc:docMk/>
            <pc:sldMk cId="3278080341" sldId="316"/>
            <ac:spMk id="13" creationId="{D17882EC-3CD3-04E9-DB57-E7995C3E9206}"/>
          </ac:spMkLst>
        </pc:spChg>
        <pc:spChg chg="add del mod">
          <ac:chgData name="Teodora Emilia Berende" userId="6a627e43-644a-4ca8-abed-4c5b87b9c429" providerId="ADAL" clId="{14122B86-594A-4B7D-B1EF-D89FE33D9C22}" dt="2023-02-19T15:52:57.894" v="1025" actId="478"/>
          <ac:spMkLst>
            <pc:docMk/>
            <pc:sldMk cId="3278080341" sldId="316"/>
            <ac:spMk id="14" creationId="{A3E674A9-BBE1-13B7-5CD7-E1539CA633D9}"/>
          </ac:spMkLst>
        </pc:spChg>
        <pc:spChg chg="mod">
          <ac:chgData name="Teodora Emilia Berende" userId="6a627e43-644a-4ca8-abed-4c5b87b9c429" providerId="ADAL" clId="{14122B86-594A-4B7D-B1EF-D89FE33D9C22}" dt="2023-02-19T15:54:09.625" v="1036" actId="1076"/>
          <ac:spMkLst>
            <pc:docMk/>
            <pc:sldMk cId="3278080341" sldId="316"/>
            <ac:spMk id="25" creationId="{EE53A533-97D3-1936-CFEB-B2D4024A52E6}"/>
          </ac:spMkLst>
        </pc:spChg>
        <pc:spChg chg="mod">
          <ac:chgData name="Teodora Emilia Berende" userId="6a627e43-644a-4ca8-abed-4c5b87b9c429" providerId="ADAL" clId="{14122B86-594A-4B7D-B1EF-D89FE33D9C22}" dt="2023-02-19T15:53:41.890" v="1035" actId="1076"/>
          <ac:spMkLst>
            <pc:docMk/>
            <pc:sldMk cId="3278080341" sldId="316"/>
            <ac:spMk id="27" creationId="{24FF66A1-8C35-B3A9-5A4A-80B3C832281E}"/>
          </ac:spMkLst>
        </pc:spChg>
        <pc:picChg chg="add mod modCrop">
          <ac:chgData name="Teodora Emilia Berende" userId="6a627e43-644a-4ca8-abed-4c5b87b9c429" providerId="ADAL" clId="{14122B86-594A-4B7D-B1EF-D89FE33D9C22}" dt="2023-02-19T15:47:21.372" v="873" actId="14100"/>
          <ac:picMkLst>
            <pc:docMk/>
            <pc:sldMk cId="3278080341" sldId="316"/>
            <ac:picMk id="7" creationId="{030A6F28-44EC-B680-4D4C-F9133DE76CBF}"/>
          </ac:picMkLst>
        </pc:picChg>
        <pc:picChg chg="del">
          <ac:chgData name="Teodora Emilia Berende" userId="6a627e43-644a-4ca8-abed-4c5b87b9c429" providerId="ADAL" clId="{14122B86-594A-4B7D-B1EF-D89FE33D9C22}" dt="2023-02-19T15:37:45.179" v="860" actId="21"/>
          <ac:picMkLst>
            <pc:docMk/>
            <pc:sldMk cId="3278080341" sldId="316"/>
            <ac:picMk id="21" creationId="{52995D19-5DC9-B51C-3A59-B3183D921901}"/>
          </ac:picMkLst>
        </pc:picChg>
      </pc:sldChg>
      <pc:sldChg chg="modSp add mod">
        <pc:chgData name="Teodora Emilia Berende" userId="6a627e43-644a-4ca8-abed-4c5b87b9c429" providerId="ADAL" clId="{14122B86-594A-4B7D-B1EF-D89FE33D9C22}" dt="2023-02-19T17:09:14.418" v="1139" actId="1076"/>
        <pc:sldMkLst>
          <pc:docMk/>
          <pc:sldMk cId="2111406512" sldId="317"/>
        </pc:sldMkLst>
        <pc:spChg chg="mod">
          <ac:chgData name="Teodora Emilia Berende" userId="6a627e43-644a-4ca8-abed-4c5b87b9c429" providerId="ADAL" clId="{14122B86-594A-4B7D-B1EF-D89FE33D9C22}" dt="2023-02-19T17:09:14.418" v="1139" actId="1076"/>
          <ac:spMkLst>
            <pc:docMk/>
            <pc:sldMk cId="2111406512" sldId="317"/>
            <ac:spMk id="8" creationId="{BAF1CCC8-9D3D-8F8F-38BD-448257581F43}"/>
          </ac:spMkLst>
        </pc:spChg>
      </pc:sldChg>
      <pc:sldChg chg="delSp modSp add mod">
        <pc:chgData name="Teodora Emilia Berende" userId="6a627e43-644a-4ca8-abed-4c5b87b9c429" providerId="ADAL" clId="{14122B86-594A-4B7D-B1EF-D89FE33D9C22}" dt="2023-02-19T17:16:44.029" v="1221" actId="1582"/>
        <pc:sldMkLst>
          <pc:docMk/>
          <pc:sldMk cId="3427215526" sldId="318"/>
        </pc:sldMkLst>
        <pc:spChg chg="mod">
          <ac:chgData name="Teodora Emilia Berende" userId="6a627e43-644a-4ca8-abed-4c5b87b9c429" providerId="ADAL" clId="{14122B86-594A-4B7D-B1EF-D89FE33D9C22}" dt="2023-02-19T17:16:44.029" v="1221" actId="1582"/>
          <ac:spMkLst>
            <pc:docMk/>
            <pc:sldMk cId="3427215526" sldId="318"/>
            <ac:spMk id="12" creationId="{59020E9C-0B36-A890-4C56-43E99084DCC2}"/>
          </ac:spMkLst>
        </pc:spChg>
        <pc:spChg chg="del">
          <ac:chgData name="Teodora Emilia Berende" userId="6a627e43-644a-4ca8-abed-4c5b87b9c429" providerId="ADAL" clId="{14122B86-594A-4B7D-B1EF-D89FE33D9C22}" dt="2023-02-19T17:07:56.934" v="1104" actId="21"/>
          <ac:spMkLst>
            <pc:docMk/>
            <pc:sldMk cId="3427215526" sldId="318"/>
            <ac:spMk id="13" creationId="{9C2DBFAC-E739-4753-2F99-069ABC79E21D}"/>
          </ac:spMkLst>
        </pc:spChg>
        <pc:spChg chg="del">
          <ac:chgData name="Teodora Emilia Berende" userId="6a627e43-644a-4ca8-abed-4c5b87b9c429" providerId="ADAL" clId="{14122B86-594A-4B7D-B1EF-D89FE33D9C22}" dt="2023-02-19T17:07:43.647" v="1102" actId="21"/>
          <ac:spMkLst>
            <pc:docMk/>
            <pc:sldMk cId="3427215526" sldId="318"/>
            <ac:spMk id="24" creationId="{DFA20AF5-7F1D-4EAC-9011-175BF18E3773}"/>
          </ac:spMkLst>
        </pc:spChg>
        <pc:spChg chg="del">
          <ac:chgData name="Teodora Emilia Berende" userId="6a627e43-644a-4ca8-abed-4c5b87b9c429" providerId="ADAL" clId="{14122B86-594A-4B7D-B1EF-D89FE33D9C22}" dt="2023-02-19T17:07:49.870" v="1103" actId="21"/>
          <ac:spMkLst>
            <pc:docMk/>
            <pc:sldMk cId="3427215526" sldId="318"/>
            <ac:spMk id="25" creationId="{02C6C4A0-FD29-D579-C6C5-145C50F2A26C}"/>
          </ac:spMkLst>
        </pc:spChg>
        <pc:spChg chg="del">
          <ac:chgData name="Teodora Emilia Berende" userId="6a627e43-644a-4ca8-abed-4c5b87b9c429" providerId="ADAL" clId="{14122B86-594A-4B7D-B1EF-D89FE33D9C22}" dt="2023-02-19T17:07:40.351" v="1101" actId="21"/>
          <ac:spMkLst>
            <pc:docMk/>
            <pc:sldMk cId="3427215526" sldId="318"/>
            <ac:spMk id="26" creationId="{B86EB8F4-57DF-E564-2250-37725A6BD4A1}"/>
          </ac:spMkLst>
        </pc:spChg>
      </pc:sldChg>
      <pc:sldChg chg="delSp modSp add del mod">
        <pc:chgData name="Teodora Emilia Berende" userId="6a627e43-644a-4ca8-abed-4c5b87b9c429" providerId="ADAL" clId="{14122B86-594A-4B7D-B1EF-D89FE33D9C22}" dt="2023-02-19T18:06:53.547" v="2044" actId="47"/>
        <pc:sldMkLst>
          <pc:docMk/>
          <pc:sldMk cId="2458777545" sldId="319"/>
        </pc:sldMkLst>
        <pc:spChg chg="mod">
          <ac:chgData name="Teodora Emilia Berende" userId="6a627e43-644a-4ca8-abed-4c5b87b9c429" providerId="ADAL" clId="{14122B86-594A-4B7D-B1EF-D89FE33D9C22}" dt="2023-02-19T18:05:09.682" v="2016" actId="20577"/>
          <ac:spMkLst>
            <pc:docMk/>
            <pc:sldMk cId="2458777545" sldId="319"/>
            <ac:spMk id="12" creationId="{59020E9C-0B36-A890-4C56-43E99084DCC2}"/>
          </ac:spMkLst>
        </pc:spChg>
        <pc:spChg chg="del">
          <ac:chgData name="Teodora Emilia Berende" userId="6a627e43-644a-4ca8-abed-4c5b87b9c429" providerId="ADAL" clId="{14122B86-594A-4B7D-B1EF-D89FE33D9C22}" dt="2023-02-19T17:53:43.495" v="1611" actId="478"/>
          <ac:spMkLst>
            <pc:docMk/>
            <pc:sldMk cId="2458777545" sldId="319"/>
            <ac:spMk id="24" creationId="{DFA20AF5-7F1D-4EAC-9011-175BF18E3773}"/>
          </ac:spMkLst>
        </pc:spChg>
      </pc:sldChg>
      <pc:sldChg chg="modSp add mod">
        <pc:chgData name="Teodora Emilia Berende" userId="6a627e43-644a-4ca8-abed-4c5b87b9c429" providerId="ADAL" clId="{14122B86-594A-4B7D-B1EF-D89FE33D9C22}" dt="2023-02-19T18:06:39.406" v="2043" actId="403"/>
        <pc:sldMkLst>
          <pc:docMk/>
          <pc:sldMk cId="2625717132" sldId="320"/>
        </pc:sldMkLst>
        <pc:spChg chg="mod">
          <ac:chgData name="Teodora Emilia Berende" userId="6a627e43-644a-4ca8-abed-4c5b87b9c429" providerId="ADAL" clId="{14122B86-594A-4B7D-B1EF-D89FE33D9C22}" dt="2023-02-19T18:06:36.869" v="2042" actId="403"/>
          <ac:spMkLst>
            <pc:docMk/>
            <pc:sldMk cId="2625717132" sldId="320"/>
            <ac:spMk id="12" creationId="{59020E9C-0B36-A890-4C56-43E99084DCC2}"/>
          </ac:spMkLst>
        </pc:spChg>
        <pc:spChg chg="mod">
          <ac:chgData name="Teodora Emilia Berende" userId="6a627e43-644a-4ca8-abed-4c5b87b9c429" providerId="ADAL" clId="{14122B86-594A-4B7D-B1EF-D89FE33D9C22}" dt="2023-02-19T18:06:39.406" v="2043" actId="403"/>
          <ac:spMkLst>
            <pc:docMk/>
            <pc:sldMk cId="2625717132" sldId="320"/>
            <ac:spMk id="24" creationId="{DFA20AF5-7F1D-4EAC-9011-175BF18E3773}"/>
          </ac:spMkLst>
        </pc:spChg>
      </pc:sldChg>
    </pc:docChg>
  </pc:docChgLst>
  <pc:docChgLst>
    <pc:chgData name="Teodora Emilia Berende" userId="6a627e43-644a-4ca8-abed-4c5b87b9c429" providerId="ADAL" clId="{68DE1E73-5C6D-42B3-BF5F-CC4806BE6B7F}"/>
    <pc:docChg chg="undo redo custSel addSld delSld modSld sldOrd">
      <pc:chgData name="Teodora Emilia Berende" userId="6a627e43-644a-4ca8-abed-4c5b87b9c429" providerId="ADAL" clId="{68DE1E73-5C6D-42B3-BF5F-CC4806BE6B7F}" dt="2023-05-30T11:46:01.614" v="4658" actId="962"/>
      <pc:docMkLst>
        <pc:docMk/>
      </pc:docMkLst>
      <pc:sldChg chg="modSp mod">
        <pc:chgData name="Teodora Emilia Berende" userId="6a627e43-644a-4ca8-abed-4c5b87b9c429" providerId="ADAL" clId="{68DE1E73-5C6D-42B3-BF5F-CC4806BE6B7F}" dt="2023-04-30T17:22:31.277" v="11" actId="27107"/>
        <pc:sldMkLst>
          <pc:docMk/>
          <pc:sldMk cId="3855531800" sldId="279"/>
        </pc:sldMkLst>
        <pc:spChg chg="mod">
          <ac:chgData name="Teodora Emilia Berende" userId="6a627e43-644a-4ca8-abed-4c5b87b9c429" providerId="ADAL" clId="{68DE1E73-5C6D-42B3-BF5F-CC4806BE6B7F}" dt="2023-04-30T17:22:31.277" v="11" actId="27107"/>
          <ac:spMkLst>
            <pc:docMk/>
            <pc:sldMk cId="3855531800" sldId="279"/>
            <ac:spMk id="3" creationId="{4D1F66E5-D2D7-172B-46BA-FEBFE092CC7F}"/>
          </ac:spMkLst>
        </pc:spChg>
      </pc:sldChg>
      <pc:sldChg chg="addSp delSp modSp mod">
        <pc:chgData name="Teodora Emilia Berende" userId="6a627e43-644a-4ca8-abed-4c5b87b9c429" providerId="ADAL" clId="{68DE1E73-5C6D-42B3-BF5F-CC4806BE6B7F}" dt="2023-05-30T11:46:01.614" v="4658" actId="962"/>
        <pc:sldMkLst>
          <pc:docMk/>
          <pc:sldMk cId="979622006" sldId="280"/>
        </pc:sldMkLst>
        <pc:spChg chg="add del mod">
          <ac:chgData name="Teodora Emilia Berende" userId="6a627e43-644a-4ca8-abed-4c5b87b9c429" providerId="ADAL" clId="{68DE1E73-5C6D-42B3-BF5F-CC4806BE6B7F}" dt="2023-05-30T11:45:55.524" v="4654" actId="931"/>
          <ac:spMkLst>
            <pc:docMk/>
            <pc:sldMk cId="979622006" sldId="280"/>
            <ac:spMk id="7" creationId="{5C55DAEB-878B-6E34-34F7-64AA0A13B0A0}"/>
          </ac:spMkLst>
        </pc:spChg>
        <pc:picChg chg="del">
          <ac:chgData name="Teodora Emilia Berende" userId="6a627e43-644a-4ca8-abed-4c5b87b9c429" providerId="ADAL" clId="{68DE1E73-5C6D-42B3-BF5F-CC4806BE6B7F}" dt="2023-05-30T11:45:48.546" v="4653" actId="478"/>
          <ac:picMkLst>
            <pc:docMk/>
            <pc:sldMk cId="979622006" sldId="280"/>
            <ac:picMk id="9" creationId="{CDFD1A8D-FCE7-2DFB-D7BC-A3A014A14A6B}"/>
          </ac:picMkLst>
        </pc:picChg>
        <pc:picChg chg="add mod">
          <ac:chgData name="Teodora Emilia Berende" userId="6a627e43-644a-4ca8-abed-4c5b87b9c429" providerId="ADAL" clId="{68DE1E73-5C6D-42B3-BF5F-CC4806BE6B7F}" dt="2023-05-30T11:46:01.614" v="4658" actId="962"/>
          <ac:picMkLst>
            <pc:docMk/>
            <pc:sldMk cId="979622006" sldId="280"/>
            <ac:picMk id="11" creationId="{7B81D7FD-E391-3E47-B15F-AB853CDA212A}"/>
          </ac:picMkLst>
        </pc:picChg>
      </pc:sldChg>
      <pc:sldChg chg="modSp mod">
        <pc:chgData name="Teodora Emilia Berende" userId="6a627e43-644a-4ca8-abed-4c5b87b9c429" providerId="ADAL" clId="{68DE1E73-5C6D-42B3-BF5F-CC4806BE6B7F}" dt="2023-05-07T12:21:33.045" v="748" actId="20577"/>
        <pc:sldMkLst>
          <pc:docMk/>
          <pc:sldMk cId="2129350910" sldId="297"/>
        </pc:sldMkLst>
        <pc:spChg chg="mod">
          <ac:chgData name="Teodora Emilia Berende" userId="6a627e43-644a-4ca8-abed-4c5b87b9c429" providerId="ADAL" clId="{68DE1E73-5C6D-42B3-BF5F-CC4806BE6B7F}" dt="2023-05-07T12:21:33.045" v="748" actId="20577"/>
          <ac:spMkLst>
            <pc:docMk/>
            <pc:sldMk cId="2129350910" sldId="297"/>
            <ac:spMk id="13" creationId="{7AD7E5E0-EFA2-DBEB-6911-9C451FAE7208}"/>
          </ac:spMkLst>
        </pc:spChg>
      </pc:sldChg>
      <pc:sldChg chg="modSp mod">
        <pc:chgData name="Teodora Emilia Berende" userId="6a627e43-644a-4ca8-abed-4c5b87b9c429" providerId="ADAL" clId="{68DE1E73-5C6D-42B3-BF5F-CC4806BE6B7F}" dt="2023-05-06T08:40:11.257" v="347" actId="948"/>
        <pc:sldMkLst>
          <pc:docMk/>
          <pc:sldMk cId="3418981955" sldId="300"/>
        </pc:sldMkLst>
        <pc:spChg chg="mod">
          <ac:chgData name="Teodora Emilia Berende" userId="6a627e43-644a-4ca8-abed-4c5b87b9c429" providerId="ADAL" clId="{68DE1E73-5C6D-42B3-BF5F-CC4806BE6B7F}" dt="2023-05-06T08:40:11.257" v="347" actId="948"/>
          <ac:spMkLst>
            <pc:docMk/>
            <pc:sldMk cId="3418981955" sldId="300"/>
            <ac:spMk id="7" creationId="{EE80DC29-E414-9F27-62A3-E6CACDC4C7E0}"/>
          </ac:spMkLst>
        </pc:spChg>
      </pc:sldChg>
      <pc:sldChg chg="addSp delSp modSp add mod">
        <pc:chgData name="Teodora Emilia Berende" userId="6a627e43-644a-4ca8-abed-4c5b87b9c429" providerId="ADAL" clId="{68DE1E73-5C6D-42B3-BF5F-CC4806BE6B7F}" dt="2023-05-09T14:22:35.885" v="1828" actId="14100"/>
        <pc:sldMkLst>
          <pc:docMk/>
          <pc:sldMk cId="3257141300" sldId="325"/>
        </pc:sldMkLst>
        <pc:spChg chg="del mod">
          <ac:chgData name="Teodora Emilia Berende" userId="6a627e43-644a-4ca8-abed-4c5b87b9c429" providerId="ADAL" clId="{68DE1E73-5C6D-42B3-BF5F-CC4806BE6B7F}" dt="2023-05-06T08:49:00.823" v="506" actId="478"/>
          <ac:spMkLst>
            <pc:docMk/>
            <pc:sldMk cId="3257141300" sldId="325"/>
            <ac:spMk id="2" creationId="{505B899A-13F8-CFE5-855D-1AB68E4F5641}"/>
          </ac:spMkLst>
        </pc:spChg>
        <pc:spChg chg="mod">
          <ac:chgData name="Teodora Emilia Berende" userId="6a627e43-644a-4ca8-abed-4c5b87b9c429" providerId="ADAL" clId="{68DE1E73-5C6D-42B3-BF5F-CC4806BE6B7F}" dt="2023-05-09T14:21:51.861" v="1824" actId="14100"/>
          <ac:spMkLst>
            <pc:docMk/>
            <pc:sldMk cId="3257141300" sldId="325"/>
            <ac:spMk id="7" creationId="{15881F16-1CED-7873-2DA0-87D460D6B5FF}"/>
          </ac:spMkLst>
        </pc:spChg>
        <pc:spChg chg="add del mod">
          <ac:chgData name="Teodora Emilia Berende" userId="6a627e43-644a-4ca8-abed-4c5b87b9c429" providerId="ADAL" clId="{68DE1E73-5C6D-42B3-BF5F-CC4806BE6B7F}" dt="2023-05-09T14:22:35.885" v="1828" actId="14100"/>
          <ac:spMkLst>
            <pc:docMk/>
            <pc:sldMk cId="3257141300" sldId="325"/>
            <ac:spMk id="9" creationId="{6217A815-7465-D71F-3AAB-A80AD61BAC35}"/>
          </ac:spMkLst>
        </pc:spChg>
        <pc:spChg chg="mod">
          <ac:chgData name="Teodora Emilia Berende" userId="6a627e43-644a-4ca8-abed-4c5b87b9c429" providerId="ADAL" clId="{68DE1E73-5C6D-42B3-BF5F-CC4806BE6B7F}" dt="2023-05-09T14:21:55.301" v="1825" actId="14100"/>
          <ac:spMkLst>
            <pc:docMk/>
            <pc:sldMk cId="3257141300" sldId="325"/>
            <ac:spMk id="13" creationId="{7AD7E5E0-EFA2-DBEB-6911-9C451FAE7208}"/>
          </ac:spMkLst>
        </pc:spChg>
        <pc:spChg chg="add del mod">
          <ac:chgData name="Teodora Emilia Berende" userId="6a627e43-644a-4ca8-abed-4c5b87b9c429" providerId="ADAL" clId="{68DE1E73-5C6D-42B3-BF5F-CC4806BE6B7F}" dt="2023-05-06T08:49:09.040" v="507" actId="21"/>
          <ac:spMkLst>
            <pc:docMk/>
            <pc:sldMk cId="3257141300" sldId="325"/>
            <ac:spMk id="14" creationId="{4BF298C5-3164-816B-4AD2-99862B044741}"/>
          </ac:spMkLst>
        </pc:spChg>
        <pc:spChg chg="add mod">
          <ac:chgData name="Teodora Emilia Berende" userId="6a627e43-644a-4ca8-abed-4c5b87b9c429" providerId="ADAL" clId="{68DE1E73-5C6D-42B3-BF5F-CC4806BE6B7F}" dt="2023-05-06T08:49:44.359" v="541" actId="20577"/>
          <ac:spMkLst>
            <pc:docMk/>
            <pc:sldMk cId="3257141300" sldId="325"/>
            <ac:spMk id="15" creationId="{A155124E-D6AC-5245-59FB-A7065CD2F301}"/>
          </ac:spMkLst>
        </pc:spChg>
      </pc:sldChg>
      <pc:sldChg chg="modSp del mod">
        <pc:chgData name="Teodora Emilia Berende" userId="6a627e43-644a-4ca8-abed-4c5b87b9c429" providerId="ADAL" clId="{68DE1E73-5C6D-42B3-BF5F-CC4806BE6B7F}" dt="2023-05-17T09:10:19.162" v="3194" actId="47"/>
        <pc:sldMkLst>
          <pc:docMk/>
          <pc:sldMk cId="3129745071" sldId="326"/>
        </pc:sldMkLst>
        <pc:spChg chg="mod">
          <ac:chgData name="Teodora Emilia Berende" userId="6a627e43-644a-4ca8-abed-4c5b87b9c429" providerId="ADAL" clId="{68DE1E73-5C6D-42B3-BF5F-CC4806BE6B7F}" dt="2023-05-16T06:24:57.037" v="1860" actId="1076"/>
          <ac:spMkLst>
            <pc:docMk/>
            <pc:sldMk cId="3129745071" sldId="326"/>
            <ac:spMk id="2" creationId="{505B899A-13F8-CFE5-855D-1AB68E4F5641}"/>
          </ac:spMkLst>
        </pc:spChg>
        <pc:spChg chg="mod">
          <ac:chgData name="Teodora Emilia Berende" userId="6a627e43-644a-4ca8-abed-4c5b87b9c429" providerId="ADAL" clId="{68DE1E73-5C6D-42B3-BF5F-CC4806BE6B7F}" dt="2023-05-17T09:09:38.879" v="3154" actId="20577"/>
          <ac:spMkLst>
            <pc:docMk/>
            <pc:sldMk cId="3129745071" sldId="326"/>
            <ac:spMk id="7" creationId="{15881F16-1CED-7873-2DA0-87D460D6B5FF}"/>
          </ac:spMkLst>
        </pc:spChg>
        <pc:spChg chg="mod">
          <ac:chgData name="Teodora Emilia Berende" userId="6a627e43-644a-4ca8-abed-4c5b87b9c429" providerId="ADAL" clId="{68DE1E73-5C6D-42B3-BF5F-CC4806BE6B7F}" dt="2023-05-17T09:09:50.364" v="3173" actId="20577"/>
          <ac:spMkLst>
            <pc:docMk/>
            <pc:sldMk cId="3129745071" sldId="326"/>
            <ac:spMk id="13" creationId="{7AD7E5E0-EFA2-DBEB-6911-9C451FAE7208}"/>
          </ac:spMkLst>
        </pc:spChg>
      </pc:sldChg>
      <pc:sldChg chg="modSp mod ord">
        <pc:chgData name="Teodora Emilia Berende" userId="6a627e43-644a-4ca8-abed-4c5b87b9c429" providerId="ADAL" clId="{68DE1E73-5C6D-42B3-BF5F-CC4806BE6B7F}" dt="2023-05-17T09:16:25.230" v="3555" actId="1076"/>
        <pc:sldMkLst>
          <pc:docMk/>
          <pc:sldMk cId="2731591730" sldId="327"/>
        </pc:sldMkLst>
        <pc:spChg chg="mod">
          <ac:chgData name="Teodora Emilia Berende" userId="6a627e43-644a-4ca8-abed-4c5b87b9c429" providerId="ADAL" clId="{68DE1E73-5C6D-42B3-BF5F-CC4806BE6B7F}" dt="2023-05-17T09:10:04.035" v="3177" actId="14100"/>
          <ac:spMkLst>
            <pc:docMk/>
            <pc:sldMk cId="2731591730" sldId="327"/>
            <ac:spMk id="7" creationId="{7DECCF60-AC91-16FD-CF1C-4D0F5FF7437C}"/>
          </ac:spMkLst>
        </pc:spChg>
        <pc:spChg chg="mod">
          <ac:chgData name="Teodora Emilia Berende" userId="6a627e43-644a-4ca8-abed-4c5b87b9c429" providerId="ADAL" clId="{68DE1E73-5C6D-42B3-BF5F-CC4806BE6B7F}" dt="2023-05-17T09:16:22.779" v="3554" actId="1076"/>
          <ac:spMkLst>
            <pc:docMk/>
            <pc:sldMk cId="2731591730" sldId="327"/>
            <ac:spMk id="12" creationId="{59020E9C-0B36-A890-4C56-43E99084DCC2}"/>
          </ac:spMkLst>
        </pc:spChg>
        <pc:spChg chg="mod">
          <ac:chgData name="Teodora Emilia Berende" userId="6a627e43-644a-4ca8-abed-4c5b87b9c429" providerId="ADAL" clId="{68DE1E73-5C6D-42B3-BF5F-CC4806BE6B7F}" dt="2023-05-17T09:16:25.230" v="3555" actId="1076"/>
          <ac:spMkLst>
            <pc:docMk/>
            <pc:sldMk cId="2731591730" sldId="327"/>
            <ac:spMk id="24" creationId="{DFA20AF5-7F1D-4EAC-9011-175BF18E3773}"/>
          </ac:spMkLst>
        </pc:spChg>
      </pc:sldChg>
      <pc:sldChg chg="del">
        <pc:chgData name="Teodora Emilia Berende" userId="6a627e43-644a-4ca8-abed-4c5b87b9c429" providerId="ADAL" clId="{68DE1E73-5C6D-42B3-BF5F-CC4806BE6B7F}" dt="2023-05-15T14:57:03.295" v="1831" actId="47"/>
        <pc:sldMkLst>
          <pc:docMk/>
          <pc:sldMk cId="290163769" sldId="328"/>
        </pc:sldMkLst>
      </pc:sldChg>
      <pc:sldChg chg="addSp delSp modSp mod">
        <pc:chgData name="Teodora Emilia Berende" userId="6a627e43-644a-4ca8-abed-4c5b87b9c429" providerId="ADAL" clId="{68DE1E73-5C6D-42B3-BF5F-CC4806BE6B7F}" dt="2023-05-17T11:24:53.631" v="4495" actId="948"/>
        <pc:sldMkLst>
          <pc:docMk/>
          <pc:sldMk cId="2072059722" sldId="330"/>
        </pc:sldMkLst>
        <pc:spChg chg="mod">
          <ac:chgData name="Teodora Emilia Berende" userId="6a627e43-644a-4ca8-abed-4c5b87b9c429" providerId="ADAL" clId="{68DE1E73-5C6D-42B3-BF5F-CC4806BE6B7F}" dt="2023-05-17T09:16:36.476" v="3556"/>
          <ac:spMkLst>
            <pc:docMk/>
            <pc:sldMk cId="2072059722" sldId="330"/>
            <ac:spMk id="2" creationId="{505B899A-13F8-CFE5-855D-1AB68E4F5641}"/>
          </ac:spMkLst>
        </pc:spChg>
        <pc:spChg chg="mod">
          <ac:chgData name="Teodora Emilia Berende" userId="6a627e43-644a-4ca8-abed-4c5b87b9c429" providerId="ADAL" clId="{68DE1E73-5C6D-42B3-BF5F-CC4806BE6B7F}" dt="2023-05-17T11:24:53.631" v="4495" actId="948"/>
          <ac:spMkLst>
            <pc:docMk/>
            <pc:sldMk cId="2072059722" sldId="330"/>
            <ac:spMk id="7" creationId="{D18AD5B4-372B-3D4D-5537-F184DCE24C8C}"/>
          </ac:spMkLst>
        </pc:spChg>
        <pc:spChg chg="add del">
          <ac:chgData name="Teodora Emilia Berende" userId="6a627e43-644a-4ca8-abed-4c5b87b9c429" providerId="ADAL" clId="{68DE1E73-5C6D-42B3-BF5F-CC4806BE6B7F}" dt="2023-05-17T11:02:46.687" v="4118"/>
          <ac:spMkLst>
            <pc:docMk/>
            <pc:sldMk cId="2072059722" sldId="330"/>
            <ac:spMk id="9" creationId="{CC72947F-AF55-86AA-FB9A-FB820326EBC4}"/>
          </ac:spMkLst>
        </pc:spChg>
      </pc:sldChg>
      <pc:sldChg chg="del">
        <pc:chgData name="Teodora Emilia Berende" userId="6a627e43-644a-4ca8-abed-4c5b87b9c429" providerId="ADAL" clId="{68DE1E73-5C6D-42B3-BF5F-CC4806BE6B7F}" dt="2023-05-15T14:56:59.435" v="1830" actId="47"/>
        <pc:sldMkLst>
          <pc:docMk/>
          <pc:sldMk cId="1615729274" sldId="331"/>
        </pc:sldMkLst>
      </pc:sldChg>
      <pc:sldChg chg="del">
        <pc:chgData name="Teodora Emilia Berende" userId="6a627e43-644a-4ca8-abed-4c5b87b9c429" providerId="ADAL" clId="{68DE1E73-5C6D-42B3-BF5F-CC4806BE6B7F}" dt="2023-05-15T14:57:05.342" v="1832" actId="47"/>
        <pc:sldMkLst>
          <pc:docMk/>
          <pc:sldMk cId="4194493622" sldId="334"/>
        </pc:sldMkLst>
      </pc:sldChg>
      <pc:sldChg chg="modSp mod">
        <pc:chgData name="Teodora Emilia Berende" userId="6a627e43-644a-4ca8-abed-4c5b87b9c429" providerId="ADAL" clId="{68DE1E73-5C6D-42B3-BF5F-CC4806BE6B7F}" dt="2023-04-30T16:32:50.718" v="10" actId="27107"/>
        <pc:sldMkLst>
          <pc:docMk/>
          <pc:sldMk cId="3331756633" sldId="335"/>
        </pc:sldMkLst>
        <pc:spChg chg="mod">
          <ac:chgData name="Teodora Emilia Berende" userId="6a627e43-644a-4ca8-abed-4c5b87b9c429" providerId="ADAL" clId="{68DE1E73-5C6D-42B3-BF5F-CC4806BE6B7F}" dt="2023-04-30T16:32:50.718" v="10" actId="27107"/>
          <ac:spMkLst>
            <pc:docMk/>
            <pc:sldMk cId="3331756633" sldId="335"/>
            <ac:spMk id="8" creationId="{BAF1CCC8-9D3D-8F8F-38BD-448257581F43}"/>
          </ac:spMkLst>
        </pc:spChg>
      </pc:sldChg>
      <pc:sldChg chg="modSp mod">
        <pc:chgData name="Teodora Emilia Berende" userId="6a627e43-644a-4ca8-abed-4c5b87b9c429" providerId="ADAL" clId="{68DE1E73-5C6D-42B3-BF5F-CC4806BE6B7F}" dt="2023-05-07T18:00:38.015" v="1410" actId="2710"/>
        <pc:sldMkLst>
          <pc:docMk/>
          <pc:sldMk cId="1866284396" sldId="336"/>
        </pc:sldMkLst>
        <pc:spChg chg="mod">
          <ac:chgData name="Teodora Emilia Berende" userId="6a627e43-644a-4ca8-abed-4c5b87b9c429" providerId="ADAL" clId="{68DE1E73-5C6D-42B3-BF5F-CC4806BE6B7F}" dt="2023-05-07T18:00:38.015" v="1410" actId="2710"/>
          <ac:spMkLst>
            <pc:docMk/>
            <pc:sldMk cId="1866284396" sldId="336"/>
            <ac:spMk id="8" creationId="{BAF1CCC8-9D3D-8F8F-38BD-448257581F43}"/>
          </ac:spMkLst>
        </pc:spChg>
      </pc:sldChg>
      <pc:sldChg chg="modSp mod">
        <pc:chgData name="Teodora Emilia Berende" userId="6a627e43-644a-4ca8-abed-4c5b87b9c429" providerId="ADAL" clId="{68DE1E73-5C6D-42B3-BF5F-CC4806BE6B7F}" dt="2023-05-05T14:17:50.599" v="155" actId="27107"/>
        <pc:sldMkLst>
          <pc:docMk/>
          <pc:sldMk cId="1388171131" sldId="337"/>
        </pc:sldMkLst>
        <pc:spChg chg="mod">
          <ac:chgData name="Teodora Emilia Berende" userId="6a627e43-644a-4ca8-abed-4c5b87b9c429" providerId="ADAL" clId="{68DE1E73-5C6D-42B3-BF5F-CC4806BE6B7F}" dt="2023-05-05T14:17:15.175" v="150" actId="27107"/>
          <ac:spMkLst>
            <pc:docMk/>
            <pc:sldMk cId="1388171131" sldId="337"/>
            <ac:spMk id="7" creationId="{15881F16-1CED-7873-2DA0-87D460D6B5FF}"/>
          </ac:spMkLst>
        </pc:spChg>
        <pc:spChg chg="mod">
          <ac:chgData name="Teodora Emilia Berende" userId="6a627e43-644a-4ca8-abed-4c5b87b9c429" providerId="ADAL" clId="{68DE1E73-5C6D-42B3-BF5F-CC4806BE6B7F}" dt="2023-05-05T14:17:50.599" v="155" actId="27107"/>
          <ac:spMkLst>
            <pc:docMk/>
            <pc:sldMk cId="1388171131" sldId="337"/>
            <ac:spMk id="13" creationId="{7AD7E5E0-EFA2-DBEB-6911-9C451FAE7208}"/>
          </ac:spMkLst>
        </pc:spChg>
      </pc:sldChg>
      <pc:sldChg chg="modSp mod">
        <pc:chgData name="Teodora Emilia Berende" userId="6a627e43-644a-4ca8-abed-4c5b87b9c429" providerId="ADAL" clId="{68DE1E73-5C6D-42B3-BF5F-CC4806BE6B7F}" dt="2023-05-05T14:15:58.202" v="148" actId="20577"/>
        <pc:sldMkLst>
          <pc:docMk/>
          <pc:sldMk cId="3237766010" sldId="338"/>
        </pc:sldMkLst>
        <pc:spChg chg="mod">
          <ac:chgData name="Teodora Emilia Berende" userId="6a627e43-644a-4ca8-abed-4c5b87b9c429" providerId="ADAL" clId="{68DE1E73-5C6D-42B3-BF5F-CC4806BE6B7F}" dt="2023-05-05T14:15:58.202" v="148" actId="20577"/>
          <ac:spMkLst>
            <pc:docMk/>
            <pc:sldMk cId="3237766010" sldId="338"/>
            <ac:spMk id="7" creationId="{15881F16-1CED-7873-2DA0-87D460D6B5FF}"/>
          </ac:spMkLst>
        </pc:spChg>
        <pc:spChg chg="mod">
          <ac:chgData name="Teodora Emilia Berende" userId="6a627e43-644a-4ca8-abed-4c5b87b9c429" providerId="ADAL" clId="{68DE1E73-5C6D-42B3-BF5F-CC4806BE6B7F}" dt="2023-05-05T14:15:55.238" v="147" actId="20577"/>
          <ac:spMkLst>
            <pc:docMk/>
            <pc:sldMk cId="3237766010" sldId="338"/>
            <ac:spMk id="13" creationId="{7AD7E5E0-EFA2-DBEB-6911-9C451FAE7208}"/>
          </ac:spMkLst>
        </pc:spChg>
      </pc:sldChg>
      <pc:sldChg chg="modSp add del mod">
        <pc:chgData name="Teodora Emilia Berende" userId="6a627e43-644a-4ca8-abed-4c5b87b9c429" providerId="ADAL" clId="{68DE1E73-5C6D-42B3-BF5F-CC4806BE6B7F}" dt="2023-05-06T09:19:41.813" v="685" actId="2696"/>
        <pc:sldMkLst>
          <pc:docMk/>
          <pc:sldMk cId="2600590720" sldId="339"/>
        </pc:sldMkLst>
        <pc:spChg chg="mod">
          <ac:chgData name="Teodora Emilia Berende" userId="6a627e43-644a-4ca8-abed-4c5b87b9c429" providerId="ADAL" clId="{68DE1E73-5C6D-42B3-BF5F-CC4806BE6B7F}" dt="2023-05-06T08:45:23.700" v="503"/>
          <ac:spMkLst>
            <pc:docMk/>
            <pc:sldMk cId="2600590720" sldId="339"/>
            <ac:spMk id="7" creationId="{EE80DC29-E414-9F27-62A3-E6CACDC4C7E0}"/>
          </ac:spMkLst>
        </pc:spChg>
      </pc:sldChg>
      <pc:sldChg chg="modSp add del mod">
        <pc:chgData name="Teodora Emilia Berende" userId="6a627e43-644a-4ca8-abed-4c5b87b9c429" providerId="ADAL" clId="{68DE1E73-5C6D-42B3-BF5F-CC4806BE6B7F}" dt="2023-05-09T14:22:45.274" v="1829" actId="2696"/>
        <pc:sldMkLst>
          <pc:docMk/>
          <pc:sldMk cId="3045203311" sldId="340"/>
        </pc:sldMkLst>
        <pc:spChg chg="mod">
          <ac:chgData name="Teodora Emilia Berende" userId="6a627e43-644a-4ca8-abed-4c5b87b9c429" providerId="ADAL" clId="{68DE1E73-5C6D-42B3-BF5F-CC4806BE6B7F}" dt="2023-05-06T09:19:51.375" v="690" actId="403"/>
          <ac:spMkLst>
            <pc:docMk/>
            <pc:sldMk cId="3045203311" sldId="340"/>
            <ac:spMk id="7" creationId="{EE80DC29-E414-9F27-62A3-E6CACDC4C7E0}"/>
          </ac:spMkLst>
        </pc:spChg>
      </pc:sldChg>
      <pc:sldChg chg="addSp delSp modSp add mod">
        <pc:chgData name="Teodora Emilia Berende" userId="6a627e43-644a-4ca8-abed-4c5b87b9c429" providerId="ADAL" clId="{68DE1E73-5C6D-42B3-BF5F-CC4806BE6B7F}" dt="2023-05-07T18:00:18.215" v="1409" actId="33524"/>
        <pc:sldMkLst>
          <pc:docMk/>
          <pc:sldMk cId="2547161714" sldId="341"/>
        </pc:sldMkLst>
        <pc:spChg chg="mod">
          <ac:chgData name="Teodora Emilia Berende" userId="6a627e43-644a-4ca8-abed-4c5b87b9c429" providerId="ADAL" clId="{68DE1E73-5C6D-42B3-BF5F-CC4806BE6B7F}" dt="2023-05-07T12:21:56.058" v="763" actId="20577"/>
          <ac:spMkLst>
            <pc:docMk/>
            <pc:sldMk cId="2547161714" sldId="341"/>
            <ac:spMk id="2" creationId="{505B899A-13F8-CFE5-855D-1AB68E4F5641}"/>
          </ac:spMkLst>
        </pc:spChg>
        <pc:spChg chg="mod">
          <ac:chgData name="Teodora Emilia Berende" userId="6a627e43-644a-4ca8-abed-4c5b87b9c429" providerId="ADAL" clId="{68DE1E73-5C6D-42B3-BF5F-CC4806BE6B7F}" dt="2023-05-07T17:52:00.902" v="1280" actId="20577"/>
          <ac:spMkLst>
            <pc:docMk/>
            <pc:sldMk cId="2547161714" sldId="341"/>
            <ac:spMk id="7" creationId="{15881F16-1CED-7873-2DA0-87D460D6B5FF}"/>
          </ac:spMkLst>
        </pc:spChg>
        <pc:spChg chg="add del">
          <ac:chgData name="Teodora Emilia Berende" userId="6a627e43-644a-4ca8-abed-4c5b87b9c429" providerId="ADAL" clId="{68DE1E73-5C6D-42B3-BF5F-CC4806BE6B7F}" dt="2023-05-07T12:28:04.020" v="818"/>
          <ac:spMkLst>
            <pc:docMk/>
            <pc:sldMk cId="2547161714" sldId="341"/>
            <ac:spMk id="9" creationId="{5F900723-05F7-7F27-D6FF-BDEDCE66EEEC}"/>
          </ac:spMkLst>
        </pc:spChg>
        <pc:spChg chg="add del">
          <ac:chgData name="Teodora Emilia Berende" userId="6a627e43-644a-4ca8-abed-4c5b87b9c429" providerId="ADAL" clId="{68DE1E73-5C6D-42B3-BF5F-CC4806BE6B7F}" dt="2023-05-07T17:42:37.544" v="1080" actId="22"/>
          <ac:spMkLst>
            <pc:docMk/>
            <pc:sldMk cId="2547161714" sldId="341"/>
            <ac:spMk id="12" creationId="{1FCF3BF0-79A7-EE24-EC95-DB18AF6148D8}"/>
          </ac:spMkLst>
        </pc:spChg>
        <pc:spChg chg="add del">
          <ac:chgData name="Teodora Emilia Berende" userId="6a627e43-644a-4ca8-abed-4c5b87b9c429" providerId="ADAL" clId="{68DE1E73-5C6D-42B3-BF5F-CC4806BE6B7F}" dt="2023-05-07T12:28:20.569" v="823"/>
          <ac:spMkLst>
            <pc:docMk/>
            <pc:sldMk cId="2547161714" sldId="341"/>
            <ac:spMk id="12" creationId="{72700CEC-4D8C-A0FA-C726-4374729AA0CF}"/>
          </ac:spMkLst>
        </pc:spChg>
        <pc:spChg chg="mod">
          <ac:chgData name="Teodora Emilia Berende" userId="6a627e43-644a-4ca8-abed-4c5b87b9c429" providerId="ADAL" clId="{68DE1E73-5C6D-42B3-BF5F-CC4806BE6B7F}" dt="2023-05-07T18:00:18.215" v="1409" actId="33524"/>
          <ac:spMkLst>
            <pc:docMk/>
            <pc:sldMk cId="2547161714" sldId="341"/>
            <ac:spMk id="13" creationId="{7AD7E5E0-EFA2-DBEB-6911-9C451FAE7208}"/>
          </ac:spMkLst>
        </pc:spChg>
      </pc:sldChg>
      <pc:sldChg chg="modSp add mod">
        <pc:chgData name="Teodora Emilia Berende" userId="6a627e43-644a-4ca8-abed-4c5b87b9c429" providerId="ADAL" clId="{68DE1E73-5C6D-42B3-BF5F-CC4806BE6B7F}" dt="2023-05-07T18:00:10.715" v="1408" actId="33524"/>
        <pc:sldMkLst>
          <pc:docMk/>
          <pc:sldMk cId="2636603508" sldId="342"/>
        </pc:sldMkLst>
        <pc:spChg chg="mod">
          <ac:chgData name="Teodora Emilia Berende" userId="6a627e43-644a-4ca8-abed-4c5b87b9c429" providerId="ADAL" clId="{68DE1E73-5C6D-42B3-BF5F-CC4806BE6B7F}" dt="2023-05-07T17:42:47.831" v="1088" actId="20577"/>
          <ac:spMkLst>
            <pc:docMk/>
            <pc:sldMk cId="2636603508" sldId="342"/>
            <ac:spMk id="2" creationId="{505B899A-13F8-CFE5-855D-1AB68E4F5641}"/>
          </ac:spMkLst>
        </pc:spChg>
        <pc:spChg chg="mod">
          <ac:chgData name="Teodora Emilia Berende" userId="6a627e43-644a-4ca8-abed-4c5b87b9c429" providerId="ADAL" clId="{68DE1E73-5C6D-42B3-BF5F-CC4806BE6B7F}" dt="2023-05-07T17:58:51.269" v="1387" actId="20577"/>
          <ac:spMkLst>
            <pc:docMk/>
            <pc:sldMk cId="2636603508" sldId="342"/>
            <ac:spMk id="7" creationId="{15881F16-1CED-7873-2DA0-87D460D6B5FF}"/>
          </ac:spMkLst>
        </pc:spChg>
        <pc:spChg chg="mod">
          <ac:chgData name="Teodora Emilia Berende" userId="6a627e43-644a-4ca8-abed-4c5b87b9c429" providerId="ADAL" clId="{68DE1E73-5C6D-42B3-BF5F-CC4806BE6B7F}" dt="2023-05-07T18:00:10.715" v="1408" actId="33524"/>
          <ac:spMkLst>
            <pc:docMk/>
            <pc:sldMk cId="2636603508" sldId="342"/>
            <ac:spMk id="13" creationId="{7AD7E5E0-EFA2-DBEB-6911-9C451FAE7208}"/>
          </ac:spMkLst>
        </pc:spChg>
      </pc:sldChg>
      <pc:sldChg chg="addSp delSp modSp add mod">
        <pc:chgData name="Teodora Emilia Berende" userId="6a627e43-644a-4ca8-abed-4c5b87b9c429" providerId="ADAL" clId="{68DE1E73-5C6D-42B3-BF5F-CC4806BE6B7F}" dt="2023-05-07T18:28:46.872" v="1750" actId="20577"/>
        <pc:sldMkLst>
          <pc:docMk/>
          <pc:sldMk cId="149243426" sldId="343"/>
        </pc:sldMkLst>
        <pc:spChg chg="mod">
          <ac:chgData name="Teodora Emilia Berende" userId="6a627e43-644a-4ca8-abed-4c5b87b9c429" providerId="ADAL" clId="{68DE1E73-5C6D-42B3-BF5F-CC4806BE6B7F}" dt="2023-05-07T18:21:43.578" v="1438"/>
          <ac:spMkLst>
            <pc:docMk/>
            <pc:sldMk cId="149243426" sldId="343"/>
            <ac:spMk id="12" creationId="{DDAE9C2C-7D1B-8009-6575-F0EEC22A25A1}"/>
          </ac:spMkLst>
        </pc:spChg>
        <pc:spChg chg="mod">
          <ac:chgData name="Teodora Emilia Berende" userId="6a627e43-644a-4ca8-abed-4c5b87b9c429" providerId="ADAL" clId="{68DE1E73-5C6D-42B3-BF5F-CC4806BE6B7F}" dt="2023-05-07T18:28:46.872" v="1750" actId="20577"/>
          <ac:spMkLst>
            <pc:docMk/>
            <pc:sldMk cId="149243426" sldId="343"/>
            <ac:spMk id="13" creationId="{7AD7E5E0-EFA2-DBEB-6911-9C451FAE7208}"/>
          </ac:spMkLst>
        </pc:spChg>
        <pc:picChg chg="add del mod">
          <ac:chgData name="Teodora Emilia Berende" userId="6a627e43-644a-4ca8-abed-4c5b87b9c429" providerId="ADAL" clId="{68DE1E73-5C6D-42B3-BF5F-CC4806BE6B7F}" dt="2023-05-07T18:24:20.772" v="1559" actId="478"/>
          <ac:picMkLst>
            <pc:docMk/>
            <pc:sldMk cId="149243426" sldId="343"/>
            <ac:picMk id="7" creationId="{FF3F484E-3BDE-349E-F4EF-C2011BA4527B}"/>
          </ac:picMkLst>
        </pc:picChg>
      </pc:sldChg>
      <pc:sldChg chg="add del">
        <pc:chgData name="Teodora Emilia Berende" userId="6a627e43-644a-4ca8-abed-4c5b87b9c429" providerId="ADAL" clId="{68DE1E73-5C6D-42B3-BF5F-CC4806BE6B7F}" dt="2023-05-07T17:59:43.458" v="1395" actId="2696"/>
        <pc:sldMkLst>
          <pc:docMk/>
          <pc:sldMk cId="1195593684" sldId="343"/>
        </pc:sldMkLst>
      </pc:sldChg>
      <pc:sldChg chg="modSp add mod">
        <pc:chgData name="Teodora Emilia Berende" userId="6a627e43-644a-4ca8-abed-4c5b87b9c429" providerId="ADAL" clId="{68DE1E73-5C6D-42B3-BF5F-CC4806BE6B7F}" dt="2023-05-16T13:43:38.270" v="2136" actId="20577"/>
        <pc:sldMkLst>
          <pc:docMk/>
          <pc:sldMk cId="328744911" sldId="344"/>
        </pc:sldMkLst>
        <pc:spChg chg="mod">
          <ac:chgData name="Teodora Emilia Berende" userId="6a627e43-644a-4ca8-abed-4c5b87b9c429" providerId="ADAL" clId="{68DE1E73-5C6D-42B3-BF5F-CC4806BE6B7F}" dt="2023-05-16T07:04:23.687" v="1868" actId="1076"/>
          <ac:spMkLst>
            <pc:docMk/>
            <pc:sldMk cId="328744911" sldId="344"/>
            <ac:spMk id="2" creationId="{505B899A-13F8-CFE5-855D-1AB68E4F5641}"/>
          </ac:spMkLst>
        </pc:spChg>
        <pc:spChg chg="mod">
          <ac:chgData name="Teodora Emilia Berende" userId="6a627e43-644a-4ca8-abed-4c5b87b9c429" providerId="ADAL" clId="{68DE1E73-5C6D-42B3-BF5F-CC4806BE6B7F}" dt="2023-05-16T13:43:38.270" v="2136" actId="20577"/>
          <ac:spMkLst>
            <pc:docMk/>
            <pc:sldMk cId="328744911" sldId="344"/>
            <ac:spMk id="7" creationId="{D18AD5B4-372B-3D4D-5537-F184DCE24C8C}"/>
          </ac:spMkLst>
        </pc:spChg>
      </pc:sldChg>
      <pc:sldChg chg="modSp add mod">
        <pc:chgData name="Teodora Emilia Berende" userId="6a627e43-644a-4ca8-abed-4c5b87b9c429" providerId="ADAL" clId="{68DE1E73-5C6D-42B3-BF5F-CC4806BE6B7F}" dt="2023-05-16T13:41:42.864" v="2101"/>
        <pc:sldMkLst>
          <pc:docMk/>
          <pc:sldMk cId="598288304" sldId="345"/>
        </pc:sldMkLst>
        <pc:spChg chg="mod">
          <ac:chgData name="Teodora Emilia Berende" userId="6a627e43-644a-4ca8-abed-4c5b87b9c429" providerId="ADAL" clId="{68DE1E73-5C6D-42B3-BF5F-CC4806BE6B7F}" dt="2023-05-16T13:35:30.882" v="1890" actId="20577"/>
          <ac:spMkLst>
            <pc:docMk/>
            <pc:sldMk cId="598288304" sldId="345"/>
            <ac:spMk id="2" creationId="{505B899A-13F8-CFE5-855D-1AB68E4F5641}"/>
          </ac:spMkLst>
        </pc:spChg>
        <pc:spChg chg="mod">
          <ac:chgData name="Teodora Emilia Berende" userId="6a627e43-644a-4ca8-abed-4c5b87b9c429" providerId="ADAL" clId="{68DE1E73-5C6D-42B3-BF5F-CC4806BE6B7F}" dt="2023-05-16T13:41:42.864" v="2101"/>
          <ac:spMkLst>
            <pc:docMk/>
            <pc:sldMk cId="598288304" sldId="345"/>
            <ac:spMk id="7" creationId="{D18AD5B4-372B-3D4D-5537-F184DCE24C8C}"/>
          </ac:spMkLst>
        </pc:spChg>
      </pc:sldChg>
      <pc:sldChg chg="add del">
        <pc:chgData name="Teodora Emilia Berende" userId="6a627e43-644a-4ca8-abed-4c5b87b9c429" providerId="ADAL" clId="{68DE1E73-5C6D-42B3-BF5F-CC4806BE6B7F}" dt="2023-05-15T14:57:24.760" v="1836"/>
        <pc:sldMkLst>
          <pc:docMk/>
          <pc:sldMk cId="1586651251" sldId="345"/>
        </pc:sldMkLst>
      </pc:sldChg>
      <pc:sldChg chg="modSp add mod">
        <pc:chgData name="Teodora Emilia Berende" userId="6a627e43-644a-4ca8-abed-4c5b87b9c429" providerId="ADAL" clId="{68DE1E73-5C6D-42B3-BF5F-CC4806BE6B7F}" dt="2023-05-16T14:26:58.427" v="2590" actId="12"/>
        <pc:sldMkLst>
          <pc:docMk/>
          <pc:sldMk cId="1308735839" sldId="346"/>
        </pc:sldMkLst>
        <pc:spChg chg="mod">
          <ac:chgData name="Teodora Emilia Berende" userId="6a627e43-644a-4ca8-abed-4c5b87b9c429" providerId="ADAL" clId="{68DE1E73-5C6D-42B3-BF5F-CC4806BE6B7F}" dt="2023-05-16T14:26:58.427" v="2590" actId="12"/>
          <ac:spMkLst>
            <pc:docMk/>
            <pc:sldMk cId="1308735839" sldId="346"/>
            <ac:spMk id="7" creationId="{D18AD5B4-372B-3D4D-5537-F184DCE24C8C}"/>
          </ac:spMkLst>
        </pc:spChg>
      </pc:sldChg>
      <pc:sldChg chg="modSp add mod ord">
        <pc:chgData name="Teodora Emilia Berende" userId="6a627e43-644a-4ca8-abed-4c5b87b9c429" providerId="ADAL" clId="{68DE1E73-5C6D-42B3-BF5F-CC4806BE6B7F}" dt="2023-05-16T14:31:45.516" v="2592" actId="20577"/>
        <pc:sldMkLst>
          <pc:docMk/>
          <pc:sldMk cId="864268893" sldId="347"/>
        </pc:sldMkLst>
        <pc:spChg chg="mod">
          <ac:chgData name="Teodora Emilia Berende" userId="6a627e43-644a-4ca8-abed-4c5b87b9c429" providerId="ADAL" clId="{68DE1E73-5C6D-42B3-BF5F-CC4806BE6B7F}" dt="2023-05-16T14:09:31.400" v="2351" actId="20577"/>
          <ac:spMkLst>
            <pc:docMk/>
            <pc:sldMk cId="864268893" sldId="347"/>
            <ac:spMk id="2" creationId="{505B899A-13F8-CFE5-855D-1AB68E4F5641}"/>
          </ac:spMkLst>
        </pc:spChg>
        <pc:spChg chg="mod">
          <ac:chgData name="Teodora Emilia Berende" userId="6a627e43-644a-4ca8-abed-4c5b87b9c429" providerId="ADAL" clId="{68DE1E73-5C6D-42B3-BF5F-CC4806BE6B7F}" dt="2023-05-16T14:31:45.516" v="2592" actId="20577"/>
          <ac:spMkLst>
            <pc:docMk/>
            <pc:sldMk cId="864268893" sldId="347"/>
            <ac:spMk id="7" creationId="{D18AD5B4-372B-3D4D-5537-F184DCE24C8C}"/>
          </ac:spMkLst>
        </pc:spChg>
      </pc:sldChg>
      <pc:sldChg chg="modSp add mod ord">
        <pc:chgData name="Teodora Emilia Berende" userId="6a627e43-644a-4ca8-abed-4c5b87b9c429" providerId="ADAL" clId="{68DE1E73-5C6D-42B3-BF5F-CC4806BE6B7F}" dt="2023-05-16T14:19:55.604" v="2447" actId="207"/>
        <pc:sldMkLst>
          <pc:docMk/>
          <pc:sldMk cId="3858798776" sldId="348"/>
        </pc:sldMkLst>
        <pc:spChg chg="mod">
          <ac:chgData name="Teodora Emilia Berende" userId="6a627e43-644a-4ca8-abed-4c5b87b9c429" providerId="ADAL" clId="{68DE1E73-5C6D-42B3-BF5F-CC4806BE6B7F}" dt="2023-05-16T14:19:55.604" v="2447" actId="207"/>
          <ac:spMkLst>
            <pc:docMk/>
            <pc:sldMk cId="3858798776" sldId="348"/>
            <ac:spMk id="7" creationId="{D18AD5B4-372B-3D4D-5537-F184DCE24C8C}"/>
          </ac:spMkLst>
        </pc:spChg>
      </pc:sldChg>
      <pc:sldChg chg="modSp add mod">
        <pc:chgData name="Teodora Emilia Berende" userId="6a627e43-644a-4ca8-abed-4c5b87b9c429" providerId="ADAL" clId="{68DE1E73-5C6D-42B3-BF5F-CC4806BE6B7F}" dt="2023-05-17T09:09:26.446" v="3142" actId="255"/>
        <pc:sldMkLst>
          <pc:docMk/>
          <pc:sldMk cId="977786124" sldId="349"/>
        </pc:sldMkLst>
        <pc:spChg chg="mod">
          <ac:chgData name="Teodora Emilia Berende" userId="6a627e43-644a-4ca8-abed-4c5b87b9c429" providerId="ADAL" clId="{68DE1E73-5C6D-42B3-BF5F-CC4806BE6B7F}" dt="2023-05-16T14:02:30.271" v="2238"/>
          <ac:spMkLst>
            <pc:docMk/>
            <pc:sldMk cId="977786124" sldId="349"/>
            <ac:spMk id="2" creationId="{505B899A-13F8-CFE5-855D-1AB68E4F5641}"/>
          </ac:spMkLst>
        </pc:spChg>
        <pc:spChg chg="mod">
          <ac:chgData name="Teodora Emilia Berende" userId="6a627e43-644a-4ca8-abed-4c5b87b9c429" providerId="ADAL" clId="{68DE1E73-5C6D-42B3-BF5F-CC4806BE6B7F}" dt="2023-05-17T09:09:26.446" v="3142" actId="255"/>
          <ac:spMkLst>
            <pc:docMk/>
            <pc:sldMk cId="977786124" sldId="349"/>
            <ac:spMk id="7" creationId="{D18AD5B4-372B-3D4D-5537-F184DCE24C8C}"/>
          </ac:spMkLst>
        </pc:spChg>
      </pc:sldChg>
      <pc:sldChg chg="modSp add mod">
        <pc:chgData name="Teodora Emilia Berende" userId="6a627e43-644a-4ca8-abed-4c5b87b9c429" providerId="ADAL" clId="{68DE1E73-5C6D-42B3-BF5F-CC4806BE6B7F}" dt="2023-05-17T09:39:27.430" v="4017" actId="113"/>
        <pc:sldMkLst>
          <pc:docMk/>
          <pc:sldMk cId="889796874" sldId="350"/>
        </pc:sldMkLst>
        <pc:spChg chg="mod">
          <ac:chgData name="Teodora Emilia Berende" userId="6a627e43-644a-4ca8-abed-4c5b87b9c429" providerId="ADAL" clId="{68DE1E73-5C6D-42B3-BF5F-CC4806BE6B7F}" dt="2023-05-17T09:39:03.186" v="4014" actId="1076"/>
          <ac:spMkLst>
            <pc:docMk/>
            <pc:sldMk cId="889796874" sldId="350"/>
            <ac:spMk id="2" creationId="{505B899A-13F8-CFE5-855D-1AB68E4F5641}"/>
          </ac:spMkLst>
        </pc:spChg>
        <pc:spChg chg="mod">
          <ac:chgData name="Teodora Emilia Berende" userId="6a627e43-644a-4ca8-abed-4c5b87b9c429" providerId="ADAL" clId="{68DE1E73-5C6D-42B3-BF5F-CC4806BE6B7F}" dt="2023-05-17T09:39:27.430" v="4017" actId="113"/>
          <ac:spMkLst>
            <pc:docMk/>
            <pc:sldMk cId="889796874" sldId="350"/>
            <ac:spMk id="7" creationId="{D18AD5B4-372B-3D4D-5537-F184DCE24C8C}"/>
          </ac:spMkLst>
        </pc:spChg>
      </pc:sldChg>
      <pc:sldChg chg="addSp delSp modSp add mod">
        <pc:chgData name="Teodora Emilia Berende" userId="6a627e43-644a-4ca8-abed-4c5b87b9c429" providerId="ADAL" clId="{68DE1E73-5C6D-42B3-BF5F-CC4806BE6B7F}" dt="2023-05-17T11:37:08.474" v="4652" actId="403"/>
        <pc:sldMkLst>
          <pc:docMk/>
          <pc:sldMk cId="751612004" sldId="351"/>
        </pc:sldMkLst>
        <pc:spChg chg="mod">
          <ac:chgData name="Teodora Emilia Berende" userId="6a627e43-644a-4ca8-abed-4c5b87b9c429" providerId="ADAL" clId="{68DE1E73-5C6D-42B3-BF5F-CC4806BE6B7F}" dt="2023-05-17T11:32:06.349" v="4516" actId="20577"/>
          <ac:spMkLst>
            <pc:docMk/>
            <pc:sldMk cId="751612004" sldId="351"/>
            <ac:spMk id="2" creationId="{505B899A-13F8-CFE5-855D-1AB68E4F5641}"/>
          </ac:spMkLst>
        </pc:spChg>
        <pc:spChg chg="mod">
          <ac:chgData name="Teodora Emilia Berende" userId="6a627e43-644a-4ca8-abed-4c5b87b9c429" providerId="ADAL" clId="{68DE1E73-5C6D-42B3-BF5F-CC4806BE6B7F}" dt="2023-05-17T11:37:08.474" v="4652" actId="403"/>
          <ac:spMkLst>
            <pc:docMk/>
            <pc:sldMk cId="751612004" sldId="351"/>
            <ac:spMk id="7" creationId="{D18AD5B4-372B-3D4D-5537-F184DCE24C8C}"/>
          </ac:spMkLst>
        </pc:spChg>
        <pc:spChg chg="add del">
          <ac:chgData name="Teodora Emilia Berende" userId="6a627e43-644a-4ca8-abed-4c5b87b9c429" providerId="ADAL" clId="{68DE1E73-5C6D-42B3-BF5F-CC4806BE6B7F}" dt="2023-05-17T11:32:26.821" v="4518"/>
          <ac:spMkLst>
            <pc:docMk/>
            <pc:sldMk cId="751612004" sldId="351"/>
            <ac:spMk id="9" creationId="{499BB282-B640-108D-3492-6662D13D46E6}"/>
          </ac:spMkLst>
        </pc:spChg>
      </pc:sldChg>
    </pc:docChg>
  </pc:docChgLst>
  <pc:docChgLst>
    <pc:chgData name="Teodora Emilia Berende" userId="6a627e43-644a-4ca8-abed-4c5b87b9c429" providerId="ADAL" clId="{1E4AB788-40D8-439B-B454-BB6B37A5B9C5}"/>
    <pc:docChg chg="undo redo custSel addSld delSld modSld sldOrd delMainMaster">
      <pc:chgData name="Teodora Emilia Berende" userId="6a627e43-644a-4ca8-abed-4c5b87b9c429" providerId="ADAL" clId="{1E4AB788-40D8-439B-B454-BB6B37A5B9C5}" dt="2023-02-06T12:52:13.575" v="1815"/>
      <pc:docMkLst>
        <pc:docMk/>
      </pc:docMkLst>
      <pc:sldChg chg="addSp delSp modSp mod">
        <pc:chgData name="Teodora Emilia Berende" userId="6a627e43-644a-4ca8-abed-4c5b87b9c429" providerId="ADAL" clId="{1E4AB788-40D8-439B-B454-BB6B37A5B9C5}" dt="2023-02-06T12:38:34.535" v="1672" actId="1076"/>
        <pc:sldMkLst>
          <pc:docMk/>
          <pc:sldMk cId="2131568492" sldId="278"/>
        </pc:sldMkLst>
        <pc:spChg chg="add mod">
          <ac:chgData name="Teodora Emilia Berende" userId="6a627e43-644a-4ca8-abed-4c5b87b9c429" providerId="ADAL" clId="{1E4AB788-40D8-439B-B454-BB6B37A5B9C5}" dt="2023-02-06T12:38:15.574" v="1668" actId="1076"/>
          <ac:spMkLst>
            <pc:docMk/>
            <pc:sldMk cId="2131568492" sldId="278"/>
            <ac:spMk id="29" creationId="{EA4E3A7E-711F-6329-7795-690AD438D3A5}"/>
          </ac:spMkLst>
        </pc:spChg>
        <pc:spChg chg="add del mod">
          <ac:chgData name="Teodora Emilia Berende" userId="6a627e43-644a-4ca8-abed-4c5b87b9c429" providerId="ADAL" clId="{1E4AB788-40D8-439B-B454-BB6B37A5B9C5}" dt="2023-02-06T12:36:25.956" v="1640" actId="22"/>
          <ac:spMkLst>
            <pc:docMk/>
            <pc:sldMk cId="2131568492" sldId="278"/>
            <ac:spMk id="31" creationId="{EB55E161-0004-79B4-F3E2-C6C77C475B10}"/>
          </ac:spMkLst>
        </pc:spChg>
        <pc:picChg chg="add mod">
          <ac:chgData name="Teodora Emilia Berende" userId="6a627e43-644a-4ca8-abed-4c5b87b9c429" providerId="ADAL" clId="{1E4AB788-40D8-439B-B454-BB6B37A5B9C5}" dt="2023-02-06T12:38:34.535" v="1672" actId="1076"/>
          <ac:picMkLst>
            <pc:docMk/>
            <pc:sldMk cId="2131568492" sldId="278"/>
            <ac:picMk id="4" creationId="{265D2F77-0870-80D6-E886-402C5FDDB48A}"/>
          </ac:picMkLst>
        </pc:picChg>
        <pc:picChg chg="add del mod">
          <ac:chgData name="Teodora Emilia Berende" userId="6a627e43-644a-4ca8-abed-4c5b87b9c429" providerId="ADAL" clId="{1E4AB788-40D8-439B-B454-BB6B37A5B9C5}" dt="2023-02-06T12:18:14.228" v="1457" actId="931"/>
          <ac:picMkLst>
            <pc:docMk/>
            <pc:sldMk cId="2131568492" sldId="278"/>
            <ac:picMk id="6" creationId="{C3517E46-A6FD-DEF1-B8A6-9688D25D2633}"/>
          </ac:picMkLst>
        </pc:picChg>
        <pc:picChg chg="add del mod">
          <ac:chgData name="Teodora Emilia Berende" userId="6a627e43-644a-4ca8-abed-4c5b87b9c429" providerId="ADAL" clId="{1E4AB788-40D8-439B-B454-BB6B37A5B9C5}" dt="2023-02-06T12:18:14.228" v="1457" actId="931"/>
          <ac:picMkLst>
            <pc:docMk/>
            <pc:sldMk cId="2131568492" sldId="278"/>
            <ac:picMk id="8" creationId="{12C42DCE-6CB4-CAD8-A918-D6CD75612577}"/>
          </ac:picMkLst>
        </pc:picChg>
        <pc:picChg chg="add del mod">
          <ac:chgData name="Teodora Emilia Berende" userId="6a627e43-644a-4ca8-abed-4c5b87b9c429" providerId="ADAL" clId="{1E4AB788-40D8-439B-B454-BB6B37A5B9C5}" dt="2023-02-06T12:18:14.228" v="1457" actId="931"/>
          <ac:picMkLst>
            <pc:docMk/>
            <pc:sldMk cId="2131568492" sldId="278"/>
            <ac:picMk id="10" creationId="{16C033D6-BC14-C0A7-0B8B-69FA4FF3D56F}"/>
          </ac:picMkLst>
        </pc:picChg>
        <pc:picChg chg="add del mod">
          <ac:chgData name="Teodora Emilia Berende" userId="6a627e43-644a-4ca8-abed-4c5b87b9c429" providerId="ADAL" clId="{1E4AB788-40D8-439B-B454-BB6B37A5B9C5}" dt="2023-02-06T12:18:14.228" v="1457" actId="931"/>
          <ac:picMkLst>
            <pc:docMk/>
            <pc:sldMk cId="2131568492" sldId="278"/>
            <ac:picMk id="12" creationId="{0F3660F2-689D-08D2-C296-EE317166A2E2}"/>
          </ac:picMkLst>
        </pc:picChg>
        <pc:picChg chg="add del mod">
          <ac:chgData name="Teodora Emilia Berende" userId="6a627e43-644a-4ca8-abed-4c5b87b9c429" providerId="ADAL" clId="{1E4AB788-40D8-439B-B454-BB6B37A5B9C5}" dt="2023-02-06T12:27:38.236" v="1459" actId="931"/>
          <ac:picMkLst>
            <pc:docMk/>
            <pc:sldMk cId="2131568492" sldId="278"/>
            <ac:picMk id="14" creationId="{C1BE2B7E-750C-D5A3-2245-1682B647BF39}"/>
          </ac:picMkLst>
        </pc:picChg>
        <pc:picChg chg="add del mod">
          <ac:chgData name="Teodora Emilia Berende" userId="6a627e43-644a-4ca8-abed-4c5b87b9c429" providerId="ADAL" clId="{1E4AB788-40D8-439B-B454-BB6B37A5B9C5}" dt="2023-02-06T12:27:38.236" v="1459" actId="931"/>
          <ac:picMkLst>
            <pc:docMk/>
            <pc:sldMk cId="2131568492" sldId="278"/>
            <ac:picMk id="16" creationId="{128EE56A-8E24-E2A9-1D8D-E9A8B9E65B96}"/>
          </ac:picMkLst>
        </pc:picChg>
        <pc:picChg chg="add del mod">
          <ac:chgData name="Teodora Emilia Berende" userId="6a627e43-644a-4ca8-abed-4c5b87b9c429" providerId="ADAL" clId="{1E4AB788-40D8-439B-B454-BB6B37A5B9C5}" dt="2023-02-06T12:27:38.236" v="1459" actId="931"/>
          <ac:picMkLst>
            <pc:docMk/>
            <pc:sldMk cId="2131568492" sldId="278"/>
            <ac:picMk id="18" creationId="{D5991F2B-EA5C-B32B-7BB3-5915C55FB3A2}"/>
          </ac:picMkLst>
        </pc:picChg>
        <pc:picChg chg="add del mod">
          <ac:chgData name="Teodora Emilia Berende" userId="6a627e43-644a-4ca8-abed-4c5b87b9c429" providerId="ADAL" clId="{1E4AB788-40D8-439B-B454-BB6B37A5B9C5}" dt="2023-02-06T12:27:38.236" v="1459" actId="931"/>
          <ac:picMkLst>
            <pc:docMk/>
            <pc:sldMk cId="2131568492" sldId="278"/>
            <ac:picMk id="20" creationId="{B7B760FE-DDC9-BCAD-CDC1-137520D24CDD}"/>
          </ac:picMkLst>
        </pc:picChg>
        <pc:picChg chg="add mod">
          <ac:chgData name="Teodora Emilia Berende" userId="6a627e43-644a-4ca8-abed-4c5b87b9c429" providerId="ADAL" clId="{1E4AB788-40D8-439B-B454-BB6B37A5B9C5}" dt="2023-02-06T12:30:38.233" v="1497" actId="14100"/>
          <ac:picMkLst>
            <pc:docMk/>
            <pc:sldMk cId="2131568492" sldId="278"/>
            <ac:picMk id="22" creationId="{6AD7B07F-A98A-2833-337A-6A223EA608F5}"/>
          </ac:picMkLst>
        </pc:picChg>
        <pc:picChg chg="add mod">
          <ac:chgData name="Teodora Emilia Berende" userId="6a627e43-644a-4ca8-abed-4c5b87b9c429" providerId="ADAL" clId="{1E4AB788-40D8-439B-B454-BB6B37A5B9C5}" dt="2023-02-06T12:32:05.388" v="1507" actId="1076"/>
          <ac:picMkLst>
            <pc:docMk/>
            <pc:sldMk cId="2131568492" sldId="278"/>
            <ac:picMk id="24" creationId="{6697D415-2851-E041-820D-7CD17C1E88B5}"/>
          </ac:picMkLst>
        </pc:picChg>
        <pc:picChg chg="add mod">
          <ac:chgData name="Teodora Emilia Berende" userId="6a627e43-644a-4ca8-abed-4c5b87b9c429" providerId="ADAL" clId="{1E4AB788-40D8-439B-B454-BB6B37A5B9C5}" dt="2023-02-06T12:32:23.484" v="1510" actId="1076"/>
          <ac:picMkLst>
            <pc:docMk/>
            <pc:sldMk cId="2131568492" sldId="278"/>
            <ac:picMk id="26" creationId="{402199CA-9505-CD96-7CE0-7C074313D62C}"/>
          </ac:picMkLst>
        </pc:picChg>
        <pc:picChg chg="add mod">
          <ac:chgData name="Teodora Emilia Berende" userId="6a627e43-644a-4ca8-abed-4c5b87b9c429" providerId="ADAL" clId="{1E4AB788-40D8-439B-B454-BB6B37A5B9C5}" dt="2023-02-06T12:32:12.071" v="1509" actId="1076"/>
          <ac:picMkLst>
            <pc:docMk/>
            <pc:sldMk cId="2131568492" sldId="278"/>
            <ac:picMk id="28" creationId="{D1204BAE-B382-986D-7DA5-DD548D52E77A}"/>
          </ac:picMkLst>
        </pc:picChg>
      </pc:sldChg>
      <pc:sldChg chg="addSp delSp modSp mod">
        <pc:chgData name="Teodora Emilia Berende" userId="6a627e43-644a-4ca8-abed-4c5b87b9c429" providerId="ADAL" clId="{1E4AB788-40D8-439B-B454-BB6B37A5B9C5}" dt="2023-02-06T12:51:03.495" v="1789" actId="1076"/>
        <pc:sldMkLst>
          <pc:docMk/>
          <pc:sldMk cId="3855531800" sldId="279"/>
        </pc:sldMkLst>
        <pc:spChg chg="mod">
          <ac:chgData name="Teodora Emilia Berende" userId="6a627e43-644a-4ca8-abed-4c5b87b9c429" providerId="ADAL" clId="{1E4AB788-40D8-439B-B454-BB6B37A5B9C5}" dt="2023-01-26T14:32:46.140" v="421" actId="20577"/>
          <ac:spMkLst>
            <pc:docMk/>
            <pc:sldMk cId="3855531800" sldId="279"/>
            <ac:spMk id="2" creationId="{85C565E9-D88A-55D3-9D42-BD1C24B6DE9F}"/>
          </ac:spMkLst>
        </pc:spChg>
        <pc:spChg chg="mod">
          <ac:chgData name="Teodora Emilia Berende" userId="6a627e43-644a-4ca8-abed-4c5b87b9c429" providerId="ADAL" clId="{1E4AB788-40D8-439B-B454-BB6B37A5B9C5}" dt="2023-01-26T14:32:39.021" v="420" actId="14100"/>
          <ac:spMkLst>
            <pc:docMk/>
            <pc:sldMk cId="3855531800" sldId="279"/>
            <ac:spMk id="3" creationId="{4D1F66E5-D2D7-172B-46BA-FEBFE092CC7F}"/>
          </ac:spMkLst>
        </pc:spChg>
        <pc:spChg chg="add mod">
          <ac:chgData name="Teodora Emilia Berende" userId="6a627e43-644a-4ca8-abed-4c5b87b9c429" providerId="ADAL" clId="{1E4AB788-40D8-439B-B454-BB6B37A5B9C5}" dt="2023-02-06T12:37:44.398" v="1663" actId="1076"/>
          <ac:spMkLst>
            <pc:docMk/>
            <pc:sldMk cId="3855531800" sldId="279"/>
            <ac:spMk id="6" creationId="{76465FDC-8089-E86E-0257-647E43EF1BA8}"/>
          </ac:spMkLst>
        </pc:spChg>
        <pc:picChg chg="add del mod">
          <ac:chgData name="Teodora Emilia Berende" userId="6a627e43-644a-4ca8-abed-4c5b87b9c429" providerId="ADAL" clId="{1E4AB788-40D8-439B-B454-BB6B37A5B9C5}" dt="2023-01-31T08:43:15.472" v="1117" actId="21"/>
          <ac:picMkLst>
            <pc:docMk/>
            <pc:sldMk cId="3855531800" sldId="279"/>
            <ac:picMk id="4" creationId="{86108635-3FB7-5120-0BF1-B4666F96EAB0}"/>
          </ac:picMkLst>
        </pc:picChg>
        <pc:picChg chg="add mod">
          <ac:chgData name="Teodora Emilia Berende" userId="6a627e43-644a-4ca8-abed-4c5b87b9c429" providerId="ADAL" clId="{1E4AB788-40D8-439B-B454-BB6B37A5B9C5}" dt="2023-02-06T12:29:06.042" v="1476"/>
          <ac:picMkLst>
            <pc:docMk/>
            <pc:sldMk cId="3855531800" sldId="279"/>
            <ac:picMk id="4" creationId="{ABB1A97F-C244-D425-5A17-9AB69F7E4E6B}"/>
          </ac:picMkLst>
        </pc:picChg>
        <pc:picChg chg="add mod">
          <ac:chgData name="Teodora Emilia Berende" userId="6a627e43-644a-4ca8-abed-4c5b87b9c429" providerId="ADAL" clId="{1E4AB788-40D8-439B-B454-BB6B37A5B9C5}" dt="2023-01-31T08:43:46.660" v="1121" actId="1076"/>
          <ac:picMkLst>
            <pc:docMk/>
            <pc:sldMk cId="3855531800" sldId="279"/>
            <ac:picMk id="5" creationId="{587E4CEC-B1AE-40C8-723A-9389681CBB85}"/>
          </ac:picMkLst>
        </pc:picChg>
        <pc:picChg chg="add del mod">
          <ac:chgData name="Teodora Emilia Berende" userId="6a627e43-644a-4ca8-abed-4c5b87b9c429" providerId="ADAL" clId="{1E4AB788-40D8-439B-B454-BB6B37A5B9C5}" dt="2023-02-06T12:50:54.949" v="1787" actId="478"/>
          <ac:picMkLst>
            <pc:docMk/>
            <pc:sldMk cId="3855531800" sldId="279"/>
            <ac:picMk id="8" creationId="{55F9F3D3-8533-4C91-442A-084F3BD9AA1D}"/>
          </ac:picMkLst>
        </pc:picChg>
        <pc:picChg chg="add mod">
          <ac:chgData name="Teodora Emilia Berende" userId="6a627e43-644a-4ca8-abed-4c5b87b9c429" providerId="ADAL" clId="{1E4AB788-40D8-439B-B454-BB6B37A5B9C5}" dt="2023-02-06T12:51:03.495" v="1789" actId="1076"/>
          <ac:picMkLst>
            <pc:docMk/>
            <pc:sldMk cId="3855531800" sldId="279"/>
            <ac:picMk id="9" creationId="{D0ABFBAA-513E-790C-2C02-F67BB5C8B4DB}"/>
          </ac:picMkLst>
        </pc:picChg>
      </pc:sldChg>
      <pc:sldChg chg="addSp delSp modSp mod">
        <pc:chgData name="Teodora Emilia Berende" userId="6a627e43-644a-4ca8-abed-4c5b87b9c429" providerId="ADAL" clId="{1E4AB788-40D8-439B-B454-BB6B37A5B9C5}" dt="2023-02-06T12:51:21.111" v="1795"/>
        <pc:sldMkLst>
          <pc:docMk/>
          <pc:sldMk cId="979622006" sldId="280"/>
        </pc:sldMkLst>
        <pc:spChg chg="mod">
          <ac:chgData name="Teodora Emilia Berende" userId="6a627e43-644a-4ca8-abed-4c5b87b9c429" providerId="ADAL" clId="{1E4AB788-40D8-439B-B454-BB6B37A5B9C5}" dt="2023-01-27T12:43:08.619" v="568" actId="1076"/>
          <ac:spMkLst>
            <pc:docMk/>
            <pc:sldMk cId="979622006" sldId="280"/>
            <ac:spMk id="2" creationId="{4A940BC6-9DA0-FB4D-8879-DC8B3958C07C}"/>
          </ac:spMkLst>
        </pc:spChg>
        <pc:spChg chg="del mod">
          <ac:chgData name="Teodora Emilia Berende" userId="6a627e43-644a-4ca8-abed-4c5b87b9c429" providerId="ADAL" clId="{1E4AB788-40D8-439B-B454-BB6B37A5B9C5}" dt="2023-01-26T14:08:01.595" v="192" actId="931"/>
          <ac:spMkLst>
            <pc:docMk/>
            <pc:sldMk cId="979622006" sldId="280"/>
            <ac:spMk id="3" creationId="{1E0B8C4B-3A3C-9FD1-59FB-1666C1F09376}"/>
          </ac:spMkLst>
        </pc:spChg>
        <pc:spChg chg="add del mod">
          <ac:chgData name="Teodora Emilia Berende" userId="6a627e43-644a-4ca8-abed-4c5b87b9c429" providerId="ADAL" clId="{1E4AB788-40D8-439B-B454-BB6B37A5B9C5}" dt="2023-01-29T13:04:23.960" v="1003" actId="931"/>
          <ac:spMkLst>
            <pc:docMk/>
            <pc:sldMk cId="979622006" sldId="280"/>
            <ac:spMk id="4" creationId="{1B996E14-CD6B-F476-05AF-52CA43CD326E}"/>
          </ac:spMkLst>
        </pc:spChg>
        <pc:spChg chg="add del mod">
          <ac:chgData name="Teodora Emilia Berende" userId="6a627e43-644a-4ca8-abed-4c5b87b9c429" providerId="ADAL" clId="{1E4AB788-40D8-439B-B454-BB6B37A5B9C5}" dt="2023-02-06T12:44:26.822" v="1714" actId="478"/>
          <ac:spMkLst>
            <pc:docMk/>
            <pc:sldMk cId="979622006" sldId="280"/>
            <ac:spMk id="5" creationId="{0A521D34-4EF4-9512-CD11-C62B336614F3}"/>
          </ac:spMkLst>
        </pc:spChg>
        <pc:spChg chg="add mod">
          <ac:chgData name="Teodora Emilia Berende" userId="6a627e43-644a-4ca8-abed-4c5b87b9c429" providerId="ADAL" clId="{1E4AB788-40D8-439B-B454-BB6B37A5B9C5}" dt="2023-02-06T12:44:27.616" v="1715"/>
          <ac:spMkLst>
            <pc:docMk/>
            <pc:sldMk cId="979622006" sldId="280"/>
            <ac:spMk id="6" creationId="{D16A8255-0CA0-417B-CE3C-9F23C368AE6A}"/>
          </ac:spMkLst>
        </pc:spChg>
        <pc:spChg chg="mod">
          <ac:chgData name="Teodora Emilia Berende" userId="6a627e43-644a-4ca8-abed-4c5b87b9c429" providerId="ADAL" clId="{1E4AB788-40D8-439B-B454-BB6B37A5B9C5}" dt="2023-01-26T14:07:41.969" v="191"/>
          <ac:spMkLst>
            <pc:docMk/>
            <pc:sldMk cId="979622006" sldId="280"/>
            <ac:spMk id="14" creationId="{03571BF2-FCCE-E7A0-736D-9168D2BBFF63}"/>
          </ac:spMkLst>
        </pc:spChg>
        <pc:picChg chg="add mod">
          <ac:chgData name="Teodora Emilia Berende" userId="6a627e43-644a-4ca8-abed-4c5b87b9c429" providerId="ADAL" clId="{1E4AB788-40D8-439B-B454-BB6B37A5B9C5}" dt="2023-01-31T08:44:22.365" v="1125"/>
          <ac:picMkLst>
            <pc:docMk/>
            <pc:sldMk cId="979622006" sldId="280"/>
            <ac:picMk id="3" creationId="{97912CD2-2986-8082-99A6-B03EBC9AA8F9}"/>
          </ac:picMkLst>
        </pc:picChg>
        <pc:picChg chg="add mod">
          <ac:chgData name="Teodora Emilia Berende" userId="6a627e43-644a-4ca8-abed-4c5b87b9c429" providerId="ADAL" clId="{1E4AB788-40D8-439B-B454-BB6B37A5B9C5}" dt="2023-02-06T12:29:14.345" v="1479"/>
          <ac:picMkLst>
            <pc:docMk/>
            <pc:sldMk cId="979622006" sldId="280"/>
            <ac:picMk id="4" creationId="{63493D72-6477-F335-EAE9-9894AF6ED802}"/>
          </ac:picMkLst>
        </pc:picChg>
        <pc:picChg chg="add del mod">
          <ac:chgData name="Teodora Emilia Berende" userId="6a627e43-644a-4ca8-abed-4c5b87b9c429" providerId="ADAL" clId="{1E4AB788-40D8-439B-B454-BB6B37A5B9C5}" dt="2023-01-29T13:04:16.886" v="1002" actId="478"/>
          <ac:picMkLst>
            <pc:docMk/>
            <pc:sldMk cId="979622006" sldId="280"/>
            <ac:picMk id="5" creationId="{0075E672-B0EA-7CFB-09D0-991DDBFA8AA1}"/>
          </ac:picMkLst>
        </pc:picChg>
        <pc:picChg chg="add mod">
          <ac:chgData name="Teodora Emilia Berende" userId="6a627e43-644a-4ca8-abed-4c5b87b9c429" providerId="ADAL" clId="{1E4AB788-40D8-439B-B454-BB6B37A5B9C5}" dt="2023-01-29T13:04:32.679" v="1006" actId="1076"/>
          <ac:picMkLst>
            <pc:docMk/>
            <pc:sldMk cId="979622006" sldId="280"/>
            <ac:picMk id="7" creationId="{A86FB37D-CE26-5B1C-B8B9-09849157776C}"/>
          </ac:picMkLst>
        </pc:picChg>
        <pc:picChg chg="add del mod">
          <ac:chgData name="Teodora Emilia Berende" userId="6a627e43-644a-4ca8-abed-4c5b87b9c429" providerId="ADAL" clId="{1E4AB788-40D8-439B-B454-BB6B37A5B9C5}" dt="2023-02-06T12:50:15.910" v="1779"/>
          <ac:picMkLst>
            <pc:docMk/>
            <pc:sldMk cId="979622006" sldId="280"/>
            <ac:picMk id="8" creationId="{177469B8-2EEC-BB41-6BE9-5B8B66E5F93A}"/>
          </ac:picMkLst>
        </pc:picChg>
        <pc:picChg chg="add del mod">
          <ac:chgData name="Teodora Emilia Berende" userId="6a627e43-644a-4ca8-abed-4c5b87b9c429" providerId="ADAL" clId="{1E4AB788-40D8-439B-B454-BB6B37A5B9C5}" dt="2023-02-06T12:51:20.717" v="1794" actId="478"/>
          <ac:picMkLst>
            <pc:docMk/>
            <pc:sldMk cId="979622006" sldId="280"/>
            <ac:picMk id="9" creationId="{336A68FE-440E-55C4-5C45-99224E023D22}"/>
          </ac:picMkLst>
        </pc:picChg>
        <pc:picChg chg="add mod">
          <ac:chgData name="Teodora Emilia Berende" userId="6a627e43-644a-4ca8-abed-4c5b87b9c429" providerId="ADAL" clId="{1E4AB788-40D8-439B-B454-BB6B37A5B9C5}" dt="2023-02-06T12:51:21.111" v="1795"/>
          <ac:picMkLst>
            <pc:docMk/>
            <pc:sldMk cId="979622006" sldId="280"/>
            <ac:picMk id="10" creationId="{04D73908-D878-CF58-B9B6-AC1274A23368}"/>
          </ac:picMkLst>
        </pc:picChg>
      </pc:sldChg>
      <pc:sldChg chg="del">
        <pc:chgData name="Teodora Emilia Berende" userId="6a627e43-644a-4ca8-abed-4c5b87b9c429" providerId="ADAL" clId="{1E4AB788-40D8-439B-B454-BB6B37A5B9C5}" dt="2023-01-27T13:02:10.150" v="774" actId="47"/>
        <pc:sldMkLst>
          <pc:docMk/>
          <pc:sldMk cId="2952923800" sldId="281"/>
        </pc:sldMkLst>
      </pc:sldChg>
      <pc:sldChg chg="del">
        <pc:chgData name="Teodora Emilia Berende" userId="6a627e43-644a-4ca8-abed-4c5b87b9c429" providerId="ADAL" clId="{1E4AB788-40D8-439B-B454-BB6B37A5B9C5}" dt="2023-01-27T13:02:17.891" v="777" actId="47"/>
        <pc:sldMkLst>
          <pc:docMk/>
          <pc:sldMk cId="685681062" sldId="282"/>
        </pc:sldMkLst>
      </pc:sldChg>
      <pc:sldChg chg="add del">
        <pc:chgData name="Teodora Emilia Berende" userId="6a627e43-644a-4ca8-abed-4c5b87b9c429" providerId="ADAL" clId="{1E4AB788-40D8-439B-B454-BB6B37A5B9C5}" dt="2023-01-27T13:02:12.910" v="775" actId="47"/>
        <pc:sldMkLst>
          <pc:docMk/>
          <pc:sldMk cId="2903841477" sldId="283"/>
        </pc:sldMkLst>
      </pc:sldChg>
      <pc:sldChg chg="del">
        <pc:chgData name="Teodora Emilia Berende" userId="6a627e43-644a-4ca8-abed-4c5b87b9c429" providerId="ADAL" clId="{1E4AB788-40D8-439B-B454-BB6B37A5B9C5}" dt="2023-01-27T13:02:15.301" v="776" actId="47"/>
        <pc:sldMkLst>
          <pc:docMk/>
          <pc:sldMk cId="2886474736" sldId="284"/>
        </pc:sldMkLst>
      </pc:sldChg>
      <pc:sldChg chg="del">
        <pc:chgData name="Teodora Emilia Berende" userId="6a627e43-644a-4ca8-abed-4c5b87b9c429" providerId="ADAL" clId="{1E4AB788-40D8-439B-B454-BB6B37A5B9C5}" dt="2023-01-26T14:35:38.419" v="422" actId="47"/>
        <pc:sldMkLst>
          <pc:docMk/>
          <pc:sldMk cId="2011930182" sldId="285"/>
        </pc:sldMkLst>
      </pc:sldChg>
      <pc:sldChg chg="del">
        <pc:chgData name="Teodora Emilia Berende" userId="6a627e43-644a-4ca8-abed-4c5b87b9c429" providerId="ADAL" clId="{1E4AB788-40D8-439B-B454-BB6B37A5B9C5}" dt="2023-01-26T14:35:40.018" v="423" actId="47"/>
        <pc:sldMkLst>
          <pc:docMk/>
          <pc:sldMk cId="2452269796" sldId="287"/>
        </pc:sldMkLst>
      </pc:sldChg>
      <pc:sldChg chg="del">
        <pc:chgData name="Teodora Emilia Berende" userId="6a627e43-644a-4ca8-abed-4c5b87b9c429" providerId="ADAL" clId="{1E4AB788-40D8-439B-B454-BB6B37A5B9C5}" dt="2023-01-26T14:35:43.244" v="424" actId="47"/>
        <pc:sldMkLst>
          <pc:docMk/>
          <pc:sldMk cId="1600494506" sldId="288"/>
        </pc:sldMkLst>
      </pc:sldChg>
      <pc:sldChg chg="del">
        <pc:chgData name="Teodora Emilia Berende" userId="6a627e43-644a-4ca8-abed-4c5b87b9c429" providerId="ADAL" clId="{1E4AB788-40D8-439B-B454-BB6B37A5B9C5}" dt="2023-01-26T14:35:45.852" v="425" actId="47"/>
        <pc:sldMkLst>
          <pc:docMk/>
          <pc:sldMk cId="2502887943" sldId="289"/>
        </pc:sldMkLst>
      </pc:sldChg>
      <pc:sldChg chg="del">
        <pc:chgData name="Teodora Emilia Berende" userId="6a627e43-644a-4ca8-abed-4c5b87b9c429" providerId="ADAL" clId="{1E4AB788-40D8-439B-B454-BB6B37A5B9C5}" dt="2023-01-26T14:35:49.454" v="426" actId="47"/>
        <pc:sldMkLst>
          <pc:docMk/>
          <pc:sldMk cId="3170280394" sldId="290"/>
        </pc:sldMkLst>
      </pc:sldChg>
      <pc:sldChg chg="del">
        <pc:chgData name="Teodora Emilia Berende" userId="6a627e43-644a-4ca8-abed-4c5b87b9c429" providerId="ADAL" clId="{1E4AB788-40D8-439B-B454-BB6B37A5B9C5}" dt="2023-01-27T13:02:19.937" v="778" actId="47"/>
        <pc:sldMkLst>
          <pc:docMk/>
          <pc:sldMk cId="249904479" sldId="291"/>
        </pc:sldMkLst>
      </pc:sldChg>
      <pc:sldChg chg="modSp del mod">
        <pc:chgData name="Teodora Emilia Berende" userId="6a627e43-644a-4ca8-abed-4c5b87b9c429" providerId="ADAL" clId="{1E4AB788-40D8-439B-B454-BB6B37A5B9C5}" dt="2023-01-26T14:24:02.644" v="233" actId="2696"/>
        <pc:sldMkLst>
          <pc:docMk/>
          <pc:sldMk cId="94818171" sldId="292"/>
        </pc:sldMkLst>
        <pc:spChg chg="mod">
          <ac:chgData name="Teodora Emilia Berende" userId="6a627e43-644a-4ca8-abed-4c5b87b9c429" providerId="ADAL" clId="{1E4AB788-40D8-439B-B454-BB6B37A5B9C5}" dt="2023-01-26T13:40:33.858" v="94" actId="20577"/>
          <ac:spMkLst>
            <pc:docMk/>
            <pc:sldMk cId="94818171" sldId="292"/>
            <ac:spMk id="4" creationId="{D5BA2433-990B-A170-369A-3DF4A9B33BFA}"/>
          </ac:spMkLst>
        </pc:spChg>
      </pc:sldChg>
      <pc:sldChg chg="addSp delSp modSp mod">
        <pc:chgData name="Teodora Emilia Berende" userId="6a627e43-644a-4ca8-abed-4c5b87b9c429" providerId="ADAL" clId="{1E4AB788-40D8-439B-B454-BB6B37A5B9C5}" dt="2023-02-06T12:49:02.702" v="1770" actId="1076"/>
        <pc:sldMkLst>
          <pc:docMk/>
          <pc:sldMk cId="1003962426" sldId="293"/>
        </pc:sldMkLst>
        <pc:spChg chg="mod">
          <ac:chgData name="Teodora Emilia Berende" userId="6a627e43-644a-4ca8-abed-4c5b87b9c429" providerId="ADAL" clId="{1E4AB788-40D8-439B-B454-BB6B37A5B9C5}" dt="2023-02-06T12:49:02.702" v="1770" actId="1076"/>
          <ac:spMkLst>
            <pc:docMk/>
            <pc:sldMk cId="1003962426" sldId="293"/>
            <ac:spMk id="3" creationId="{B787DFD8-D262-D485-B1F2-817C5A0928C5}"/>
          </ac:spMkLst>
        </pc:spChg>
        <pc:spChg chg="add del mod">
          <ac:chgData name="Teodora Emilia Berende" userId="6a627e43-644a-4ca8-abed-4c5b87b9c429" providerId="ADAL" clId="{1E4AB788-40D8-439B-B454-BB6B37A5B9C5}" dt="2023-02-06T12:44:04.649" v="1711" actId="478"/>
          <ac:spMkLst>
            <pc:docMk/>
            <pc:sldMk cId="1003962426" sldId="293"/>
            <ac:spMk id="8" creationId="{AE6F6460-3B12-C9B9-F8A4-E4760864E46E}"/>
          </ac:spMkLst>
        </pc:spChg>
        <pc:spChg chg="add mod">
          <ac:chgData name="Teodora Emilia Berende" userId="6a627e43-644a-4ca8-abed-4c5b87b9c429" providerId="ADAL" clId="{1E4AB788-40D8-439B-B454-BB6B37A5B9C5}" dt="2023-02-06T12:44:01.341" v="1710"/>
          <ac:spMkLst>
            <pc:docMk/>
            <pc:sldMk cId="1003962426" sldId="293"/>
            <ac:spMk id="9" creationId="{CA743FA5-98CD-2909-23AF-F3A353124A96}"/>
          </ac:spMkLst>
        </pc:spChg>
        <pc:picChg chg="add mod">
          <ac:chgData name="Teodora Emilia Berende" userId="6a627e43-644a-4ca8-abed-4c5b87b9c429" providerId="ADAL" clId="{1E4AB788-40D8-439B-B454-BB6B37A5B9C5}" dt="2023-01-31T08:49:12.284" v="1163" actId="1076"/>
          <ac:picMkLst>
            <pc:docMk/>
            <pc:sldMk cId="1003962426" sldId="293"/>
            <ac:picMk id="4" creationId="{68D49D7B-917D-BD3B-BE86-2F85E016C663}"/>
          </ac:picMkLst>
        </pc:picChg>
        <pc:picChg chg="add mod">
          <ac:chgData name="Teodora Emilia Berende" userId="6a627e43-644a-4ca8-abed-4c5b87b9c429" providerId="ADAL" clId="{1E4AB788-40D8-439B-B454-BB6B37A5B9C5}" dt="2023-02-06T12:29:50.312" v="1495"/>
          <ac:picMkLst>
            <pc:docMk/>
            <pc:sldMk cId="1003962426" sldId="293"/>
            <ac:picMk id="5" creationId="{A6EE30B0-BD98-2ACB-76AD-C5E488160A55}"/>
          </ac:picMkLst>
        </pc:picChg>
        <pc:picChg chg="add mod modCrop">
          <ac:chgData name="Teodora Emilia Berende" userId="6a627e43-644a-4ca8-abed-4c5b87b9c429" providerId="ADAL" clId="{1E4AB788-40D8-439B-B454-BB6B37A5B9C5}" dt="2023-02-06T12:49:01.662" v="1769" actId="1076"/>
          <ac:picMkLst>
            <pc:docMk/>
            <pc:sldMk cId="1003962426" sldId="293"/>
            <ac:picMk id="7" creationId="{620B8D0A-98E7-4AEA-DB75-132145108969}"/>
          </ac:picMkLst>
        </pc:picChg>
        <pc:picChg chg="add mod">
          <ac:chgData name="Teodora Emilia Berende" userId="6a627e43-644a-4ca8-abed-4c5b87b9c429" providerId="ADAL" clId="{1E4AB788-40D8-439B-B454-BB6B37A5B9C5}" dt="2023-02-06T12:48:47.001" v="1766"/>
          <ac:picMkLst>
            <pc:docMk/>
            <pc:sldMk cId="1003962426" sldId="293"/>
            <ac:picMk id="10" creationId="{15631C86-B795-5A9A-C5E6-A219D2320E23}"/>
          </ac:picMkLst>
        </pc:picChg>
        <pc:picChg chg="add mod">
          <ac:chgData name="Teodora Emilia Berende" userId="6a627e43-644a-4ca8-abed-4c5b87b9c429" providerId="ADAL" clId="{1E4AB788-40D8-439B-B454-BB6B37A5B9C5}" dt="2023-02-06T12:48:47.001" v="1766"/>
          <ac:picMkLst>
            <pc:docMk/>
            <pc:sldMk cId="1003962426" sldId="293"/>
            <ac:picMk id="11" creationId="{6D7C11ED-597F-6D55-1F39-4DFA2AC34867}"/>
          </ac:picMkLst>
        </pc:picChg>
        <pc:picChg chg="add mod">
          <ac:chgData name="Teodora Emilia Berende" userId="6a627e43-644a-4ca8-abed-4c5b87b9c429" providerId="ADAL" clId="{1E4AB788-40D8-439B-B454-BB6B37A5B9C5}" dt="2023-02-06T12:48:47.001" v="1766"/>
          <ac:picMkLst>
            <pc:docMk/>
            <pc:sldMk cId="1003962426" sldId="293"/>
            <ac:picMk id="12" creationId="{25939D62-A26A-737D-E662-620D52787BB6}"/>
          </ac:picMkLst>
        </pc:picChg>
      </pc:sldChg>
      <pc:sldChg chg="addSp delSp modSp mod modClrScheme chgLayout">
        <pc:chgData name="Teodora Emilia Berende" userId="6a627e43-644a-4ca8-abed-4c5b87b9c429" providerId="ADAL" clId="{1E4AB788-40D8-439B-B454-BB6B37A5B9C5}" dt="2023-02-06T12:51:09.139" v="1791"/>
        <pc:sldMkLst>
          <pc:docMk/>
          <pc:sldMk cId="3693895015" sldId="294"/>
        </pc:sldMkLst>
        <pc:spChg chg="mod ord">
          <ac:chgData name="Teodora Emilia Berende" userId="6a627e43-644a-4ca8-abed-4c5b87b9c429" providerId="ADAL" clId="{1E4AB788-40D8-439B-B454-BB6B37A5B9C5}" dt="2023-01-27T12:41:24.015" v="555" actId="700"/>
          <ac:spMkLst>
            <pc:docMk/>
            <pc:sldMk cId="3693895015" sldId="294"/>
            <ac:spMk id="2" creationId="{34126D21-C05A-14D9-BA70-7532E90FE4C4}"/>
          </ac:spMkLst>
        </pc:spChg>
        <pc:spChg chg="mod ord">
          <ac:chgData name="Teodora Emilia Berende" userId="6a627e43-644a-4ca8-abed-4c5b87b9c429" providerId="ADAL" clId="{1E4AB788-40D8-439B-B454-BB6B37A5B9C5}" dt="2023-01-27T12:41:24.015" v="555" actId="700"/>
          <ac:spMkLst>
            <pc:docMk/>
            <pc:sldMk cId="3693895015" sldId="294"/>
            <ac:spMk id="3" creationId="{5C3196F8-4B02-A914-B8E2-0DE0020C7EFD}"/>
          </ac:spMkLst>
        </pc:spChg>
        <pc:spChg chg="mod ord">
          <ac:chgData name="Teodora Emilia Berende" userId="6a627e43-644a-4ca8-abed-4c5b87b9c429" providerId="ADAL" clId="{1E4AB788-40D8-439B-B454-BB6B37A5B9C5}" dt="2023-01-27T12:41:48.499" v="561" actId="1076"/>
          <ac:spMkLst>
            <pc:docMk/>
            <pc:sldMk cId="3693895015" sldId="294"/>
            <ac:spMk id="4" creationId="{E0A8D5C1-B0C6-3C30-CDEB-8B522B564B79}"/>
          </ac:spMkLst>
        </pc:spChg>
        <pc:spChg chg="add del mod">
          <ac:chgData name="Teodora Emilia Berende" userId="6a627e43-644a-4ca8-abed-4c5b87b9c429" providerId="ADAL" clId="{1E4AB788-40D8-439B-B454-BB6B37A5B9C5}" dt="2023-02-06T12:44:20.806" v="1712" actId="478"/>
          <ac:spMkLst>
            <pc:docMk/>
            <pc:sldMk cId="3693895015" sldId="294"/>
            <ac:spMk id="7" creationId="{5F7E7790-FE4A-3F31-6645-086DCDDEEBAB}"/>
          </ac:spMkLst>
        </pc:spChg>
        <pc:spChg chg="add mod">
          <ac:chgData name="Teodora Emilia Berende" userId="6a627e43-644a-4ca8-abed-4c5b87b9c429" providerId="ADAL" clId="{1E4AB788-40D8-439B-B454-BB6B37A5B9C5}" dt="2023-02-06T12:44:21.579" v="1713"/>
          <ac:spMkLst>
            <pc:docMk/>
            <pc:sldMk cId="3693895015" sldId="294"/>
            <ac:spMk id="9" creationId="{849B8DF8-80F2-1EEF-A4C9-C8AF1FF46892}"/>
          </ac:spMkLst>
        </pc:spChg>
        <pc:picChg chg="add mod">
          <ac:chgData name="Teodora Emilia Berende" userId="6a627e43-644a-4ca8-abed-4c5b87b9c429" providerId="ADAL" clId="{1E4AB788-40D8-439B-B454-BB6B37A5B9C5}" dt="2023-01-31T08:43:58.503" v="1122"/>
          <ac:picMkLst>
            <pc:docMk/>
            <pc:sldMk cId="3693895015" sldId="294"/>
            <ac:picMk id="5" creationId="{2903A0CC-62A9-476C-714D-F82482CF7CC5}"/>
          </ac:picMkLst>
        </pc:picChg>
        <pc:picChg chg="add mod">
          <ac:chgData name="Teodora Emilia Berende" userId="6a627e43-644a-4ca8-abed-4c5b87b9c429" providerId="ADAL" clId="{1E4AB788-40D8-439B-B454-BB6B37A5B9C5}" dt="2023-02-06T12:29:09.295" v="1477"/>
          <ac:picMkLst>
            <pc:docMk/>
            <pc:sldMk cId="3693895015" sldId="294"/>
            <ac:picMk id="6" creationId="{70796128-CE1E-E8BF-70DB-90357AFF5983}"/>
          </ac:picMkLst>
        </pc:picChg>
        <pc:picChg chg="mod ord modCrop">
          <ac:chgData name="Teodora Emilia Berende" userId="6a627e43-644a-4ca8-abed-4c5b87b9c429" providerId="ADAL" clId="{1E4AB788-40D8-439B-B454-BB6B37A5B9C5}" dt="2023-01-27T12:42:41.954" v="566" actId="1076"/>
          <ac:picMkLst>
            <pc:docMk/>
            <pc:sldMk cId="3693895015" sldId="294"/>
            <ac:picMk id="8" creationId="{AF6E631D-C5FD-D4FD-B2C0-4ED4FB49C483}"/>
          </ac:picMkLst>
        </pc:picChg>
        <pc:picChg chg="add del mod">
          <ac:chgData name="Teodora Emilia Berende" userId="6a627e43-644a-4ca8-abed-4c5b87b9c429" providerId="ADAL" clId="{1E4AB788-40D8-439B-B454-BB6B37A5B9C5}" dt="2023-02-06T12:51:08.402" v="1790" actId="478"/>
          <ac:picMkLst>
            <pc:docMk/>
            <pc:sldMk cId="3693895015" sldId="294"/>
            <ac:picMk id="10" creationId="{77B21A7D-3D1D-5CAC-0E6B-B641F3FFACFC}"/>
          </ac:picMkLst>
        </pc:picChg>
        <pc:picChg chg="add mod">
          <ac:chgData name="Teodora Emilia Berende" userId="6a627e43-644a-4ca8-abed-4c5b87b9c429" providerId="ADAL" clId="{1E4AB788-40D8-439B-B454-BB6B37A5B9C5}" dt="2023-02-06T12:51:09.139" v="1791"/>
          <ac:picMkLst>
            <pc:docMk/>
            <pc:sldMk cId="3693895015" sldId="294"/>
            <ac:picMk id="11" creationId="{0C0A1FAA-480B-B314-9CA4-6C192ABE1DA4}"/>
          </ac:picMkLst>
        </pc:picChg>
      </pc:sldChg>
      <pc:sldChg chg="addSp delSp modSp del mod">
        <pc:chgData name="Teodora Emilia Berende" userId="6a627e43-644a-4ca8-abed-4c5b87b9c429" providerId="ADAL" clId="{1E4AB788-40D8-439B-B454-BB6B37A5B9C5}" dt="2023-01-27T12:42:56.502" v="567" actId="2696"/>
        <pc:sldMkLst>
          <pc:docMk/>
          <pc:sldMk cId="3788569870" sldId="295"/>
        </pc:sldMkLst>
        <pc:spChg chg="mod">
          <ac:chgData name="Teodora Emilia Berende" userId="6a627e43-644a-4ca8-abed-4c5b87b9c429" providerId="ADAL" clId="{1E4AB788-40D8-439B-B454-BB6B37A5B9C5}" dt="2023-01-26T14:05:50.151" v="178" actId="20577"/>
          <ac:spMkLst>
            <pc:docMk/>
            <pc:sldMk cId="3788569870" sldId="295"/>
            <ac:spMk id="4" creationId="{F0810959-565F-BC26-868F-AA06D73EA370}"/>
          </ac:spMkLst>
        </pc:spChg>
        <pc:spChg chg="del">
          <ac:chgData name="Teodora Emilia Berende" userId="6a627e43-644a-4ca8-abed-4c5b87b9c429" providerId="ADAL" clId="{1E4AB788-40D8-439B-B454-BB6B37A5B9C5}" dt="2023-01-26T14:06:20.244" v="179" actId="931"/>
          <ac:spMkLst>
            <pc:docMk/>
            <pc:sldMk cId="3788569870" sldId="295"/>
            <ac:spMk id="5" creationId="{E2513ED1-DBE8-71DB-1A58-3E91462630CC}"/>
          </ac:spMkLst>
        </pc:spChg>
        <pc:spChg chg="del">
          <ac:chgData name="Teodora Emilia Berende" userId="6a627e43-644a-4ca8-abed-4c5b87b9c429" providerId="ADAL" clId="{1E4AB788-40D8-439B-B454-BB6B37A5B9C5}" dt="2023-01-26T14:06:35" v="181" actId="21"/>
          <ac:spMkLst>
            <pc:docMk/>
            <pc:sldMk cId="3788569870" sldId="295"/>
            <ac:spMk id="6" creationId="{F1F42D04-C1E9-9432-8388-90DB11BC831D}"/>
          </ac:spMkLst>
        </pc:spChg>
        <pc:picChg chg="add mod">
          <ac:chgData name="Teodora Emilia Berende" userId="6a627e43-644a-4ca8-abed-4c5b87b9c429" providerId="ADAL" clId="{1E4AB788-40D8-439B-B454-BB6B37A5B9C5}" dt="2023-01-26T14:39:04.148" v="430" actId="14100"/>
          <ac:picMkLst>
            <pc:docMk/>
            <pc:sldMk cId="3788569870" sldId="295"/>
            <ac:picMk id="8" creationId="{EDA00055-28BE-05DB-8FF2-BAAF73A1EE9F}"/>
          </ac:picMkLst>
        </pc:picChg>
      </pc:sldChg>
      <pc:sldChg chg="addSp delSp modSp new mod">
        <pc:chgData name="Teodora Emilia Berende" userId="6a627e43-644a-4ca8-abed-4c5b87b9c429" providerId="ADAL" clId="{1E4AB788-40D8-439B-B454-BB6B37A5B9C5}" dt="2023-02-06T12:51:16.959" v="1793"/>
        <pc:sldMkLst>
          <pc:docMk/>
          <pc:sldMk cId="891612030" sldId="296"/>
        </pc:sldMkLst>
        <pc:spChg chg="mod">
          <ac:chgData name="Teodora Emilia Berende" userId="6a627e43-644a-4ca8-abed-4c5b87b9c429" providerId="ADAL" clId="{1E4AB788-40D8-439B-B454-BB6B37A5B9C5}" dt="2023-01-26T13:40:09.132" v="75" actId="20577"/>
          <ac:spMkLst>
            <pc:docMk/>
            <pc:sldMk cId="891612030" sldId="296"/>
            <ac:spMk id="2" creationId="{505B899A-13F8-CFE5-855D-1AB68E4F5641}"/>
          </ac:spMkLst>
        </pc:spChg>
        <pc:spChg chg="mod">
          <ac:chgData name="Teodora Emilia Berende" userId="6a627e43-644a-4ca8-abed-4c5b87b9c429" providerId="ADAL" clId="{1E4AB788-40D8-439B-B454-BB6B37A5B9C5}" dt="2023-01-31T08:44:15.692" v="1124" actId="1076"/>
          <ac:spMkLst>
            <pc:docMk/>
            <pc:sldMk cId="891612030" sldId="296"/>
            <ac:spMk id="3" creationId="{BC0404BD-8C77-3F7C-9EF8-6BA8DA33AAEB}"/>
          </ac:spMkLst>
        </pc:spChg>
        <pc:spChg chg="add del mod">
          <ac:chgData name="Teodora Emilia Berende" userId="6a627e43-644a-4ca8-abed-4c5b87b9c429" providerId="ADAL" clId="{1E4AB788-40D8-439B-B454-BB6B37A5B9C5}" dt="2023-01-27T12:50:28.645" v="646" actId="21"/>
          <ac:spMkLst>
            <pc:docMk/>
            <pc:sldMk cId="891612030" sldId="296"/>
            <ac:spMk id="5" creationId="{EB526B85-6911-494F-AAC1-56DA0503A00C}"/>
          </ac:spMkLst>
        </pc:spChg>
        <pc:spChg chg="del">
          <ac:chgData name="Teodora Emilia Berende" userId="6a627e43-644a-4ca8-abed-4c5b87b9c429" providerId="ADAL" clId="{1E4AB788-40D8-439B-B454-BB6B37A5B9C5}" dt="2023-01-25T07:15:29.236" v="15" actId="21"/>
          <ac:spMkLst>
            <pc:docMk/>
            <pc:sldMk cId="891612030" sldId="296"/>
            <ac:spMk id="6" creationId="{22D4474D-B541-7A50-959C-FC152513E639}"/>
          </ac:spMkLst>
        </pc:spChg>
        <pc:spChg chg="add del mod">
          <ac:chgData name="Teodora Emilia Berende" userId="6a627e43-644a-4ca8-abed-4c5b87b9c429" providerId="ADAL" clId="{1E4AB788-40D8-439B-B454-BB6B37A5B9C5}" dt="2023-01-27T12:52:16.742" v="667" actId="14100"/>
          <ac:spMkLst>
            <pc:docMk/>
            <pc:sldMk cId="891612030" sldId="296"/>
            <ac:spMk id="7" creationId="{15881F16-1CED-7873-2DA0-87D460D6B5FF}"/>
          </ac:spMkLst>
        </pc:spChg>
        <pc:spChg chg="add mod">
          <ac:chgData name="Teodora Emilia Berende" userId="6a627e43-644a-4ca8-abed-4c5b87b9c429" providerId="ADAL" clId="{1E4AB788-40D8-439B-B454-BB6B37A5B9C5}" dt="2023-02-06T12:40:24.125" v="1675"/>
          <ac:spMkLst>
            <pc:docMk/>
            <pc:sldMk cId="891612030" sldId="296"/>
            <ac:spMk id="8" creationId="{CF421108-D29A-9BD0-8D97-118C82079D49}"/>
          </ac:spMkLst>
        </pc:spChg>
        <pc:spChg chg="del mod">
          <ac:chgData name="Teodora Emilia Berende" userId="6a627e43-644a-4ca8-abed-4c5b87b9c429" providerId="ADAL" clId="{1E4AB788-40D8-439B-B454-BB6B37A5B9C5}" dt="2023-01-27T12:50:33.136" v="647" actId="21"/>
          <ac:spMkLst>
            <pc:docMk/>
            <pc:sldMk cId="891612030" sldId="296"/>
            <ac:spMk id="8" creationId="{FD3AE810-EE84-AA42-3B11-599BF9BD55EF}"/>
          </ac:spMkLst>
        </pc:spChg>
        <pc:spChg chg="add del mod">
          <ac:chgData name="Teodora Emilia Berende" userId="6a627e43-644a-4ca8-abed-4c5b87b9c429" providerId="ADAL" clId="{1E4AB788-40D8-439B-B454-BB6B37A5B9C5}" dt="2023-01-26T13:49:11.542" v="131" actId="21"/>
          <ac:spMkLst>
            <pc:docMk/>
            <pc:sldMk cId="891612030" sldId="296"/>
            <ac:spMk id="9" creationId="{14BBCD8A-20F0-D17E-D1E3-0F8D4ECE5025}"/>
          </ac:spMkLst>
        </pc:spChg>
        <pc:spChg chg="del">
          <ac:chgData name="Teodora Emilia Berende" userId="6a627e43-644a-4ca8-abed-4c5b87b9c429" providerId="ADAL" clId="{1E4AB788-40D8-439B-B454-BB6B37A5B9C5}" dt="2023-01-25T07:15:34.123" v="16" actId="21"/>
          <ac:spMkLst>
            <pc:docMk/>
            <pc:sldMk cId="891612030" sldId="296"/>
            <ac:spMk id="9" creationId="{E1380144-17A2-F6CA-CDD4-A7EC97F16FC7}"/>
          </ac:spMkLst>
        </pc:spChg>
        <pc:spChg chg="mod">
          <ac:chgData name="Teodora Emilia Berende" userId="6a627e43-644a-4ca8-abed-4c5b87b9c429" providerId="ADAL" clId="{1E4AB788-40D8-439B-B454-BB6B37A5B9C5}" dt="2023-01-27T12:52:13.816" v="666" actId="14100"/>
          <ac:spMkLst>
            <pc:docMk/>
            <pc:sldMk cId="891612030" sldId="296"/>
            <ac:spMk id="10" creationId="{271F69D2-1562-193F-A207-619898266E07}"/>
          </ac:spMkLst>
        </pc:spChg>
        <pc:spChg chg="del mod">
          <ac:chgData name="Teodora Emilia Berende" userId="6a627e43-644a-4ca8-abed-4c5b87b9c429" providerId="ADAL" clId="{1E4AB788-40D8-439B-B454-BB6B37A5B9C5}" dt="2023-01-27T12:51:17.009" v="655" actId="21"/>
          <ac:spMkLst>
            <pc:docMk/>
            <pc:sldMk cId="891612030" sldId="296"/>
            <ac:spMk id="11" creationId="{54841668-83E3-3E41-662D-86EAE79EE0BD}"/>
          </ac:spMkLst>
        </pc:spChg>
        <pc:spChg chg="add del mod">
          <ac:chgData name="Teodora Emilia Berende" userId="6a627e43-644a-4ca8-abed-4c5b87b9c429" providerId="ADAL" clId="{1E4AB788-40D8-439B-B454-BB6B37A5B9C5}" dt="2023-01-26T13:49:10.583" v="129"/>
          <ac:spMkLst>
            <pc:docMk/>
            <pc:sldMk cId="891612030" sldId="296"/>
            <ac:spMk id="12" creationId="{471239BB-ED1F-7BC6-AE4E-9B177C2A2F9C}"/>
          </ac:spMkLst>
        </pc:spChg>
        <pc:spChg chg="del">
          <ac:chgData name="Teodora Emilia Berende" userId="6a627e43-644a-4ca8-abed-4c5b87b9c429" providerId="ADAL" clId="{1E4AB788-40D8-439B-B454-BB6B37A5B9C5}" dt="2023-01-25T07:15:38.155" v="17" actId="21"/>
          <ac:spMkLst>
            <pc:docMk/>
            <pc:sldMk cId="891612030" sldId="296"/>
            <ac:spMk id="12" creationId="{67199AC1-C60E-2BEC-96D6-E4EB3101E0D1}"/>
          </ac:spMkLst>
        </pc:spChg>
        <pc:spChg chg="mod">
          <ac:chgData name="Teodora Emilia Berende" userId="6a627e43-644a-4ca8-abed-4c5b87b9c429" providerId="ADAL" clId="{1E4AB788-40D8-439B-B454-BB6B37A5B9C5}" dt="2023-01-27T12:52:25.162" v="669" actId="20577"/>
          <ac:spMkLst>
            <pc:docMk/>
            <pc:sldMk cId="891612030" sldId="296"/>
            <ac:spMk id="13" creationId="{7AD7E5E0-EFA2-DBEB-6911-9C451FAE7208}"/>
          </ac:spMkLst>
        </pc:spChg>
        <pc:spChg chg="add del mod">
          <ac:chgData name="Teodora Emilia Berende" userId="6a627e43-644a-4ca8-abed-4c5b87b9c429" providerId="ADAL" clId="{1E4AB788-40D8-439B-B454-BB6B37A5B9C5}" dt="2023-01-26T13:49:10.150" v="128"/>
          <ac:spMkLst>
            <pc:docMk/>
            <pc:sldMk cId="891612030" sldId="296"/>
            <ac:spMk id="14" creationId="{3F6AC92C-FBA3-C0DC-30E6-DFB35B493B39}"/>
          </ac:spMkLst>
        </pc:spChg>
        <pc:picChg chg="add mod">
          <ac:chgData name="Teodora Emilia Berende" userId="6a627e43-644a-4ca8-abed-4c5b87b9c429" providerId="ADAL" clId="{1E4AB788-40D8-439B-B454-BB6B37A5B9C5}" dt="2023-01-31T08:44:07.830" v="1123"/>
          <ac:picMkLst>
            <pc:docMk/>
            <pc:sldMk cId="891612030" sldId="296"/>
            <ac:picMk id="5" creationId="{58A08D7C-F5C7-C52A-30BE-28D6D6BE5F8E}"/>
          </ac:picMkLst>
        </pc:picChg>
        <pc:picChg chg="add mod">
          <ac:chgData name="Teodora Emilia Berende" userId="6a627e43-644a-4ca8-abed-4c5b87b9c429" providerId="ADAL" clId="{1E4AB788-40D8-439B-B454-BB6B37A5B9C5}" dt="2023-02-06T12:29:11.481" v="1478"/>
          <ac:picMkLst>
            <pc:docMk/>
            <pc:sldMk cId="891612030" sldId="296"/>
            <ac:picMk id="6" creationId="{5B752E6C-99A7-25D8-1632-89CB858B4160}"/>
          </ac:picMkLst>
        </pc:picChg>
        <pc:picChg chg="add del mod">
          <ac:chgData name="Teodora Emilia Berende" userId="6a627e43-644a-4ca8-abed-4c5b87b9c429" providerId="ADAL" clId="{1E4AB788-40D8-439B-B454-BB6B37A5B9C5}" dt="2023-02-06T12:51:16.529" v="1792" actId="478"/>
          <ac:picMkLst>
            <pc:docMk/>
            <pc:sldMk cId="891612030" sldId="296"/>
            <ac:picMk id="9" creationId="{40074818-3900-E262-312E-46F432168D30}"/>
          </ac:picMkLst>
        </pc:picChg>
        <pc:picChg chg="add mod">
          <ac:chgData name="Teodora Emilia Berende" userId="6a627e43-644a-4ca8-abed-4c5b87b9c429" providerId="ADAL" clId="{1E4AB788-40D8-439B-B454-BB6B37A5B9C5}" dt="2023-02-06T12:51:16.959" v="1793"/>
          <ac:picMkLst>
            <pc:docMk/>
            <pc:sldMk cId="891612030" sldId="296"/>
            <ac:picMk id="11" creationId="{A730BF93-2709-592C-D3C5-4FF0F962A75D}"/>
          </ac:picMkLst>
        </pc:picChg>
      </pc:sldChg>
      <pc:sldChg chg="addSp delSp modSp add mod">
        <pc:chgData name="Teodora Emilia Berende" userId="6a627e43-644a-4ca8-abed-4c5b87b9c429" providerId="ADAL" clId="{1E4AB788-40D8-439B-B454-BB6B37A5B9C5}" dt="2023-02-06T12:51:26.014" v="1797"/>
        <pc:sldMkLst>
          <pc:docMk/>
          <pc:sldMk cId="2129350910" sldId="297"/>
        </pc:sldMkLst>
        <pc:spChg chg="mod">
          <ac:chgData name="Teodora Emilia Berende" userId="6a627e43-644a-4ca8-abed-4c5b87b9c429" providerId="ADAL" clId="{1E4AB788-40D8-439B-B454-BB6B37A5B9C5}" dt="2023-01-26T14:08:38.302" v="201" actId="20577"/>
          <ac:spMkLst>
            <pc:docMk/>
            <pc:sldMk cId="2129350910" sldId="297"/>
            <ac:spMk id="2" creationId="{505B899A-13F8-CFE5-855D-1AB68E4F5641}"/>
          </ac:spMkLst>
        </pc:spChg>
        <pc:spChg chg="mod">
          <ac:chgData name="Teodora Emilia Berende" userId="6a627e43-644a-4ca8-abed-4c5b87b9c429" providerId="ADAL" clId="{1E4AB788-40D8-439B-B454-BB6B37A5B9C5}" dt="2023-01-31T08:44:41.255" v="1128" actId="1076"/>
          <ac:spMkLst>
            <pc:docMk/>
            <pc:sldMk cId="2129350910" sldId="297"/>
            <ac:spMk id="3" creationId="{BC0404BD-8C77-3F7C-9EF8-6BA8DA33AAEB}"/>
          </ac:spMkLst>
        </pc:spChg>
        <pc:spChg chg="del mod">
          <ac:chgData name="Teodora Emilia Berende" userId="6a627e43-644a-4ca8-abed-4c5b87b9c429" providerId="ADAL" clId="{1E4AB788-40D8-439B-B454-BB6B37A5B9C5}" dt="2023-01-27T12:52:49.129" v="676" actId="21"/>
          <ac:spMkLst>
            <pc:docMk/>
            <pc:sldMk cId="2129350910" sldId="297"/>
            <ac:spMk id="5" creationId="{EB526B85-6911-494F-AAC1-56DA0503A00C}"/>
          </ac:spMkLst>
        </pc:spChg>
        <pc:spChg chg="mod">
          <ac:chgData name="Teodora Emilia Berende" userId="6a627e43-644a-4ca8-abed-4c5b87b9c429" providerId="ADAL" clId="{1E4AB788-40D8-439B-B454-BB6B37A5B9C5}" dt="2023-01-27T12:53:28.932" v="686" actId="20577"/>
          <ac:spMkLst>
            <pc:docMk/>
            <pc:sldMk cId="2129350910" sldId="297"/>
            <ac:spMk id="7" creationId="{15881F16-1CED-7873-2DA0-87D460D6B5FF}"/>
          </ac:spMkLst>
        </pc:spChg>
        <pc:spChg chg="add mod">
          <ac:chgData name="Teodora Emilia Berende" userId="6a627e43-644a-4ca8-abed-4c5b87b9c429" providerId="ADAL" clId="{1E4AB788-40D8-439B-B454-BB6B37A5B9C5}" dt="2023-02-06T12:40:28.500" v="1677"/>
          <ac:spMkLst>
            <pc:docMk/>
            <pc:sldMk cId="2129350910" sldId="297"/>
            <ac:spMk id="8" creationId="{E305D406-ABAF-84ED-E43D-BD8AC58ED325}"/>
          </ac:spMkLst>
        </pc:spChg>
        <pc:spChg chg="del">
          <ac:chgData name="Teodora Emilia Berende" userId="6a627e43-644a-4ca8-abed-4c5b87b9c429" providerId="ADAL" clId="{1E4AB788-40D8-439B-B454-BB6B37A5B9C5}" dt="2023-01-26T14:19:57.144" v="203" actId="21"/>
          <ac:spMkLst>
            <pc:docMk/>
            <pc:sldMk cId="2129350910" sldId="297"/>
            <ac:spMk id="8" creationId="{FD3AE810-EE84-AA42-3B11-599BF9BD55EF}"/>
          </ac:spMkLst>
        </pc:spChg>
        <pc:spChg chg="add del mod">
          <ac:chgData name="Teodora Emilia Berende" userId="6a627e43-644a-4ca8-abed-4c5b87b9c429" providerId="ADAL" clId="{1E4AB788-40D8-439B-B454-BB6B37A5B9C5}" dt="2023-01-26T14:20:03.153" v="205" actId="21"/>
          <ac:spMkLst>
            <pc:docMk/>
            <pc:sldMk cId="2129350910" sldId="297"/>
            <ac:spMk id="9" creationId="{23A7F9FE-9842-E48D-5C93-D8553844BEF8}"/>
          </ac:spMkLst>
        </pc:spChg>
        <pc:spChg chg="del">
          <ac:chgData name="Teodora Emilia Berende" userId="6a627e43-644a-4ca8-abed-4c5b87b9c429" providerId="ADAL" clId="{1E4AB788-40D8-439B-B454-BB6B37A5B9C5}" dt="2023-01-26T14:20:00.244" v="204" actId="21"/>
          <ac:spMkLst>
            <pc:docMk/>
            <pc:sldMk cId="2129350910" sldId="297"/>
            <ac:spMk id="10" creationId="{271F69D2-1562-193F-A207-619898266E07}"/>
          </ac:spMkLst>
        </pc:spChg>
        <pc:spChg chg="del mod">
          <ac:chgData name="Teodora Emilia Berende" userId="6a627e43-644a-4ca8-abed-4c5b87b9c429" providerId="ADAL" clId="{1E4AB788-40D8-439B-B454-BB6B37A5B9C5}" dt="2023-01-27T12:53:14.132" v="681" actId="21"/>
          <ac:spMkLst>
            <pc:docMk/>
            <pc:sldMk cId="2129350910" sldId="297"/>
            <ac:spMk id="11" creationId="{54841668-83E3-3E41-662D-86EAE79EE0BD}"/>
          </ac:spMkLst>
        </pc:spChg>
        <pc:spChg chg="mod">
          <ac:chgData name="Teodora Emilia Berende" userId="6a627e43-644a-4ca8-abed-4c5b87b9c429" providerId="ADAL" clId="{1E4AB788-40D8-439B-B454-BB6B37A5B9C5}" dt="2023-01-27T12:53:31.199" v="687" actId="20577"/>
          <ac:spMkLst>
            <pc:docMk/>
            <pc:sldMk cId="2129350910" sldId="297"/>
            <ac:spMk id="13" creationId="{7AD7E5E0-EFA2-DBEB-6911-9C451FAE7208}"/>
          </ac:spMkLst>
        </pc:spChg>
        <pc:picChg chg="add mod">
          <ac:chgData name="Teodora Emilia Berende" userId="6a627e43-644a-4ca8-abed-4c5b87b9c429" providerId="ADAL" clId="{1E4AB788-40D8-439B-B454-BB6B37A5B9C5}" dt="2023-01-31T08:44:28.727" v="1126"/>
          <ac:picMkLst>
            <pc:docMk/>
            <pc:sldMk cId="2129350910" sldId="297"/>
            <ac:picMk id="5" creationId="{565C8CD0-60C5-3B18-7E50-6C830F83C230}"/>
          </ac:picMkLst>
        </pc:picChg>
        <pc:picChg chg="add mod">
          <ac:chgData name="Teodora Emilia Berende" userId="6a627e43-644a-4ca8-abed-4c5b87b9c429" providerId="ADAL" clId="{1E4AB788-40D8-439B-B454-BB6B37A5B9C5}" dt="2023-02-06T12:29:16.975" v="1480"/>
          <ac:picMkLst>
            <pc:docMk/>
            <pc:sldMk cId="2129350910" sldId="297"/>
            <ac:picMk id="6" creationId="{8C898134-4452-E333-5DE8-B7611CDA0084}"/>
          </ac:picMkLst>
        </pc:picChg>
        <pc:picChg chg="add del mod">
          <ac:chgData name="Teodora Emilia Berende" userId="6a627e43-644a-4ca8-abed-4c5b87b9c429" providerId="ADAL" clId="{1E4AB788-40D8-439B-B454-BB6B37A5B9C5}" dt="2023-02-06T12:51:25.681" v="1796" actId="478"/>
          <ac:picMkLst>
            <pc:docMk/>
            <pc:sldMk cId="2129350910" sldId="297"/>
            <ac:picMk id="9" creationId="{040BC2F7-C717-C260-8D31-E4FCE692904D}"/>
          </ac:picMkLst>
        </pc:picChg>
        <pc:picChg chg="add mod">
          <ac:chgData name="Teodora Emilia Berende" userId="6a627e43-644a-4ca8-abed-4c5b87b9c429" providerId="ADAL" clId="{1E4AB788-40D8-439B-B454-BB6B37A5B9C5}" dt="2023-02-06T12:51:26.014" v="1797"/>
          <ac:picMkLst>
            <pc:docMk/>
            <pc:sldMk cId="2129350910" sldId="297"/>
            <ac:picMk id="10" creationId="{F2480A85-CCC8-9645-4E1D-300110BE239B}"/>
          </ac:picMkLst>
        </pc:picChg>
      </pc:sldChg>
      <pc:sldChg chg="addSp delSp modSp add del mod">
        <pc:chgData name="Teodora Emilia Berende" userId="6a627e43-644a-4ca8-abed-4c5b87b9c429" providerId="ADAL" clId="{1E4AB788-40D8-439B-B454-BB6B37A5B9C5}" dt="2023-01-27T12:44:11.474" v="596" actId="2696"/>
        <pc:sldMkLst>
          <pc:docMk/>
          <pc:sldMk cId="335186927" sldId="298"/>
        </pc:sldMkLst>
        <pc:spChg chg="mod">
          <ac:chgData name="Teodora Emilia Berende" userId="6a627e43-644a-4ca8-abed-4c5b87b9c429" providerId="ADAL" clId="{1E4AB788-40D8-439B-B454-BB6B37A5B9C5}" dt="2023-01-26T14:24:41.652" v="260" actId="20577"/>
          <ac:spMkLst>
            <pc:docMk/>
            <pc:sldMk cId="335186927" sldId="298"/>
            <ac:spMk id="4" creationId="{F0810959-565F-BC26-868F-AA06D73EA370}"/>
          </ac:spMkLst>
        </pc:spChg>
        <pc:spChg chg="add del mod">
          <ac:chgData name="Teodora Emilia Berende" userId="6a627e43-644a-4ca8-abed-4c5b87b9c429" providerId="ADAL" clId="{1E4AB788-40D8-439B-B454-BB6B37A5B9C5}" dt="2023-01-26T14:25:00.492" v="262" actId="931"/>
          <ac:spMkLst>
            <pc:docMk/>
            <pc:sldMk cId="335186927" sldId="298"/>
            <ac:spMk id="6" creationId="{5FA4D836-B2C3-E15E-E943-F3FD0448F532}"/>
          </ac:spMkLst>
        </pc:spChg>
        <pc:picChg chg="del">
          <ac:chgData name="Teodora Emilia Berende" userId="6a627e43-644a-4ca8-abed-4c5b87b9c429" providerId="ADAL" clId="{1E4AB788-40D8-439B-B454-BB6B37A5B9C5}" dt="2023-01-26T14:24:52.093" v="261" actId="478"/>
          <ac:picMkLst>
            <pc:docMk/>
            <pc:sldMk cId="335186927" sldId="298"/>
            <ac:picMk id="8" creationId="{EDA00055-28BE-05DB-8FF2-BAAF73A1EE9F}"/>
          </ac:picMkLst>
        </pc:picChg>
        <pc:picChg chg="add mod">
          <ac:chgData name="Teodora Emilia Berende" userId="6a627e43-644a-4ca8-abed-4c5b87b9c429" providerId="ADAL" clId="{1E4AB788-40D8-439B-B454-BB6B37A5B9C5}" dt="2023-01-26T14:25:13.096" v="269" actId="1076"/>
          <ac:picMkLst>
            <pc:docMk/>
            <pc:sldMk cId="335186927" sldId="298"/>
            <ac:picMk id="9" creationId="{C1BDC796-7CE3-9CCC-B19F-B611F1CBCC8A}"/>
          </ac:picMkLst>
        </pc:picChg>
      </pc:sldChg>
      <pc:sldChg chg="addSp delSp modSp add mod">
        <pc:chgData name="Teodora Emilia Berende" userId="6a627e43-644a-4ca8-abed-4c5b87b9c429" providerId="ADAL" clId="{1E4AB788-40D8-439B-B454-BB6B37A5B9C5}" dt="2023-02-06T12:51:37.209" v="1801"/>
        <pc:sldMkLst>
          <pc:docMk/>
          <pc:sldMk cId="3805261495" sldId="299"/>
        </pc:sldMkLst>
        <pc:spChg chg="mod">
          <ac:chgData name="Teodora Emilia Berende" userId="6a627e43-644a-4ca8-abed-4c5b87b9c429" providerId="ADAL" clId="{1E4AB788-40D8-439B-B454-BB6B37A5B9C5}" dt="2023-01-26T14:25:23.429" v="270"/>
          <ac:spMkLst>
            <pc:docMk/>
            <pc:sldMk cId="3805261495" sldId="299"/>
            <ac:spMk id="2" creationId="{4A940BC6-9DA0-FB4D-8879-DC8B3958C07C}"/>
          </ac:spMkLst>
        </pc:spChg>
        <pc:spChg chg="add del mod">
          <ac:chgData name="Teodora Emilia Berende" userId="6a627e43-644a-4ca8-abed-4c5b87b9c429" providerId="ADAL" clId="{1E4AB788-40D8-439B-B454-BB6B37A5B9C5}" dt="2023-01-26T14:25:43.479" v="272" actId="931"/>
          <ac:spMkLst>
            <pc:docMk/>
            <pc:sldMk cId="3805261495" sldId="299"/>
            <ac:spMk id="4" creationId="{00022978-FE47-D5BA-5203-4716645406E5}"/>
          </ac:spMkLst>
        </pc:spChg>
        <pc:spChg chg="add del mod">
          <ac:chgData name="Teodora Emilia Berende" userId="6a627e43-644a-4ca8-abed-4c5b87b9c429" providerId="ADAL" clId="{1E4AB788-40D8-439B-B454-BB6B37A5B9C5}" dt="2023-02-06T12:44:33.835" v="1716" actId="478"/>
          <ac:spMkLst>
            <pc:docMk/>
            <pc:sldMk cId="3805261495" sldId="299"/>
            <ac:spMk id="5" creationId="{949E5540-FBDE-F866-3A4A-12045C93B44C}"/>
          </ac:spMkLst>
        </pc:spChg>
        <pc:spChg chg="add mod">
          <ac:chgData name="Teodora Emilia Berende" userId="6a627e43-644a-4ca8-abed-4c5b87b9c429" providerId="ADAL" clId="{1E4AB788-40D8-439B-B454-BB6B37A5B9C5}" dt="2023-02-06T12:44:34.562" v="1717"/>
          <ac:spMkLst>
            <pc:docMk/>
            <pc:sldMk cId="3805261495" sldId="299"/>
            <ac:spMk id="6" creationId="{969FBEA2-A9F9-2616-0465-E465DC1894B3}"/>
          </ac:spMkLst>
        </pc:spChg>
        <pc:picChg chg="add mod">
          <ac:chgData name="Teodora Emilia Berende" userId="6a627e43-644a-4ca8-abed-4c5b87b9c429" providerId="ADAL" clId="{1E4AB788-40D8-439B-B454-BB6B37A5B9C5}" dt="2023-01-31T08:44:49.022" v="1130"/>
          <ac:picMkLst>
            <pc:docMk/>
            <pc:sldMk cId="3805261495" sldId="299"/>
            <ac:picMk id="3" creationId="{B9F0B7F1-48F3-A7E3-6FB1-D92CBE5F0412}"/>
          </ac:picMkLst>
        </pc:picChg>
        <pc:picChg chg="add del mod">
          <ac:chgData name="Teodora Emilia Berende" userId="6a627e43-644a-4ca8-abed-4c5b87b9c429" providerId="ADAL" clId="{1E4AB788-40D8-439B-B454-BB6B37A5B9C5}" dt="2023-01-31T08:45:42.383" v="1137" actId="21"/>
          <ac:picMkLst>
            <pc:docMk/>
            <pc:sldMk cId="3805261495" sldId="299"/>
            <ac:picMk id="4" creationId="{2EEEF879-2C5A-59CA-CF8C-47813B2290F3}"/>
          </ac:picMkLst>
        </pc:picChg>
        <pc:picChg chg="add mod">
          <ac:chgData name="Teodora Emilia Berende" userId="6a627e43-644a-4ca8-abed-4c5b87b9c429" providerId="ADAL" clId="{1E4AB788-40D8-439B-B454-BB6B37A5B9C5}" dt="2023-02-06T12:29:20.904" v="1482"/>
          <ac:picMkLst>
            <pc:docMk/>
            <pc:sldMk cId="3805261495" sldId="299"/>
            <ac:picMk id="4" creationId="{4B912AB3-FEA9-596B-B76A-D50A5B8EB2D7}"/>
          </ac:picMkLst>
        </pc:picChg>
        <pc:picChg chg="del">
          <ac:chgData name="Teodora Emilia Berende" userId="6a627e43-644a-4ca8-abed-4c5b87b9c429" providerId="ADAL" clId="{1E4AB788-40D8-439B-B454-BB6B37A5B9C5}" dt="2023-01-26T14:25:36.887" v="271" actId="478"/>
          <ac:picMkLst>
            <pc:docMk/>
            <pc:sldMk cId="3805261495" sldId="299"/>
            <ac:picMk id="5" creationId="{0075E672-B0EA-7CFB-09D0-991DDBFA8AA1}"/>
          </ac:picMkLst>
        </pc:picChg>
        <pc:picChg chg="add mod">
          <ac:chgData name="Teodora Emilia Berende" userId="6a627e43-644a-4ca8-abed-4c5b87b9c429" providerId="ADAL" clId="{1E4AB788-40D8-439B-B454-BB6B37A5B9C5}" dt="2023-01-27T12:44:21.073" v="598" actId="1076"/>
          <ac:picMkLst>
            <pc:docMk/>
            <pc:sldMk cId="3805261495" sldId="299"/>
            <ac:picMk id="7" creationId="{AFEF4DDE-A17B-A603-2BF8-70F6148CC9EE}"/>
          </ac:picMkLst>
        </pc:picChg>
        <pc:picChg chg="add del mod">
          <ac:chgData name="Teodora Emilia Berende" userId="6a627e43-644a-4ca8-abed-4c5b87b9c429" providerId="ADAL" clId="{1E4AB788-40D8-439B-B454-BB6B37A5B9C5}" dt="2023-02-06T12:51:36.815" v="1800" actId="478"/>
          <ac:picMkLst>
            <pc:docMk/>
            <pc:sldMk cId="3805261495" sldId="299"/>
            <ac:picMk id="8" creationId="{0F5C2A01-F4AA-EF9B-D4CA-3CEAA734E0C9}"/>
          </ac:picMkLst>
        </pc:picChg>
        <pc:picChg chg="add mod">
          <ac:chgData name="Teodora Emilia Berende" userId="6a627e43-644a-4ca8-abed-4c5b87b9c429" providerId="ADAL" clId="{1E4AB788-40D8-439B-B454-BB6B37A5B9C5}" dt="2023-02-06T12:51:37.209" v="1801"/>
          <ac:picMkLst>
            <pc:docMk/>
            <pc:sldMk cId="3805261495" sldId="299"/>
            <ac:picMk id="9" creationId="{591BFD62-C85F-1C59-1364-EE37484036A2}"/>
          </ac:picMkLst>
        </pc:picChg>
      </pc:sldChg>
      <pc:sldChg chg="addSp delSp modSp add mod">
        <pc:chgData name="Teodora Emilia Berende" userId="6a627e43-644a-4ca8-abed-4c5b87b9c429" providerId="ADAL" clId="{1E4AB788-40D8-439B-B454-BB6B37A5B9C5}" dt="2023-02-06T12:51:43.238" v="1803"/>
        <pc:sldMkLst>
          <pc:docMk/>
          <pc:sldMk cId="3418981955" sldId="300"/>
        </pc:sldMkLst>
        <pc:spChg chg="mod">
          <ac:chgData name="Teodora Emilia Berende" userId="6a627e43-644a-4ca8-abed-4c5b87b9c429" providerId="ADAL" clId="{1E4AB788-40D8-439B-B454-BB6B37A5B9C5}" dt="2023-01-26T14:25:57.331" v="277"/>
          <ac:spMkLst>
            <pc:docMk/>
            <pc:sldMk cId="3418981955" sldId="300"/>
            <ac:spMk id="2" creationId="{505B899A-13F8-CFE5-855D-1AB68E4F5641}"/>
          </ac:spMkLst>
        </pc:spChg>
        <pc:spChg chg="mod">
          <ac:chgData name="Teodora Emilia Berende" userId="6a627e43-644a-4ca8-abed-4c5b87b9c429" providerId="ADAL" clId="{1E4AB788-40D8-439B-B454-BB6B37A5B9C5}" dt="2023-01-31T08:48:02.551" v="1154" actId="1076"/>
          <ac:spMkLst>
            <pc:docMk/>
            <pc:sldMk cId="3418981955" sldId="300"/>
            <ac:spMk id="3" creationId="{BC0404BD-8C77-3F7C-9EF8-6BA8DA33AAEB}"/>
          </ac:spMkLst>
        </pc:spChg>
        <pc:spChg chg="add del mod">
          <ac:chgData name="Teodora Emilia Berende" userId="6a627e43-644a-4ca8-abed-4c5b87b9c429" providerId="ADAL" clId="{1E4AB788-40D8-439B-B454-BB6B37A5B9C5}" dt="2023-01-30T16:02:31.511" v="1052" actId="21"/>
          <ac:spMkLst>
            <pc:docMk/>
            <pc:sldMk cId="3418981955" sldId="300"/>
            <ac:spMk id="5" creationId="{DA5CE50D-07CB-F527-421E-1828D26BE20B}"/>
          </ac:spMkLst>
        </pc:spChg>
        <pc:spChg chg="del mod ord">
          <ac:chgData name="Teodora Emilia Berende" userId="6a627e43-644a-4ca8-abed-4c5b87b9c429" providerId="ADAL" clId="{1E4AB788-40D8-439B-B454-BB6B37A5B9C5}" dt="2023-01-27T12:45:43.119" v="608" actId="21"/>
          <ac:spMkLst>
            <pc:docMk/>
            <pc:sldMk cId="3418981955" sldId="300"/>
            <ac:spMk id="5" creationId="{EB526B85-6911-494F-AAC1-56DA0503A00C}"/>
          </ac:spMkLst>
        </pc:spChg>
        <pc:spChg chg="add del">
          <ac:chgData name="Teodora Emilia Berende" userId="6a627e43-644a-4ca8-abed-4c5b87b9c429" providerId="ADAL" clId="{1E4AB788-40D8-439B-B454-BB6B37A5B9C5}" dt="2023-01-26T14:29:08.791" v="281"/>
          <ac:spMkLst>
            <pc:docMk/>
            <pc:sldMk cId="3418981955" sldId="300"/>
            <ac:spMk id="6" creationId="{15D0E740-6AEA-D5D1-E901-F6B763D00E14}"/>
          </ac:spMkLst>
        </pc:spChg>
        <pc:spChg chg="mod">
          <ac:chgData name="Teodora Emilia Berende" userId="6a627e43-644a-4ca8-abed-4c5b87b9c429" providerId="ADAL" clId="{1E4AB788-40D8-439B-B454-BB6B37A5B9C5}" dt="2023-01-30T16:02:42.530" v="1055" actId="1076"/>
          <ac:spMkLst>
            <pc:docMk/>
            <pc:sldMk cId="3418981955" sldId="300"/>
            <ac:spMk id="7" creationId="{15881F16-1CED-7873-2DA0-87D460D6B5FF}"/>
          </ac:spMkLst>
        </pc:spChg>
        <pc:spChg chg="add mod">
          <ac:chgData name="Teodora Emilia Berende" userId="6a627e43-644a-4ca8-abed-4c5b87b9c429" providerId="ADAL" clId="{1E4AB788-40D8-439B-B454-BB6B37A5B9C5}" dt="2023-02-06T12:40:35.256" v="1680"/>
          <ac:spMkLst>
            <pc:docMk/>
            <pc:sldMk cId="3418981955" sldId="300"/>
            <ac:spMk id="8" creationId="{239E7466-C349-ADE2-4B24-B88CEE967BD9}"/>
          </ac:spMkLst>
        </pc:spChg>
        <pc:spChg chg="add del">
          <ac:chgData name="Teodora Emilia Berende" userId="6a627e43-644a-4ca8-abed-4c5b87b9c429" providerId="ADAL" clId="{1E4AB788-40D8-439B-B454-BB6B37A5B9C5}" dt="2023-01-26T14:29:16.444" v="285"/>
          <ac:spMkLst>
            <pc:docMk/>
            <pc:sldMk cId="3418981955" sldId="300"/>
            <ac:spMk id="8" creationId="{3CF6C350-A747-A6AC-5C05-CC4F1D1F157E}"/>
          </ac:spMkLst>
        </pc:spChg>
        <pc:spChg chg="add del mod">
          <ac:chgData name="Teodora Emilia Berende" userId="6a627e43-644a-4ca8-abed-4c5b87b9c429" providerId="ADAL" clId="{1E4AB788-40D8-439B-B454-BB6B37A5B9C5}" dt="2023-01-26T14:29:15.562" v="284" actId="21"/>
          <ac:spMkLst>
            <pc:docMk/>
            <pc:sldMk cId="3418981955" sldId="300"/>
            <ac:spMk id="9" creationId="{B7CC0A9A-B114-6A7A-084C-B56DD7239760}"/>
          </ac:spMkLst>
        </pc:spChg>
        <pc:spChg chg="del mod">
          <ac:chgData name="Teodora Emilia Berende" userId="6a627e43-644a-4ca8-abed-4c5b87b9c429" providerId="ADAL" clId="{1E4AB788-40D8-439B-B454-BB6B37A5B9C5}" dt="2023-01-27T12:45:54.582" v="610" actId="21"/>
          <ac:spMkLst>
            <pc:docMk/>
            <pc:sldMk cId="3418981955" sldId="300"/>
            <ac:spMk id="11" creationId="{54841668-83E3-3E41-662D-86EAE79EE0BD}"/>
          </ac:spMkLst>
        </pc:spChg>
        <pc:spChg chg="add del mod">
          <ac:chgData name="Teodora Emilia Berende" userId="6a627e43-644a-4ca8-abed-4c5b87b9c429" providerId="ADAL" clId="{1E4AB788-40D8-439B-B454-BB6B37A5B9C5}" dt="2023-01-30T16:02:45.019" v="1056" actId="1076"/>
          <ac:spMkLst>
            <pc:docMk/>
            <pc:sldMk cId="3418981955" sldId="300"/>
            <ac:spMk id="13" creationId="{7AD7E5E0-EFA2-DBEB-6911-9C451FAE7208}"/>
          </ac:spMkLst>
        </pc:spChg>
        <pc:picChg chg="add mod">
          <ac:chgData name="Teodora Emilia Berende" userId="6a627e43-644a-4ca8-abed-4c5b87b9c429" providerId="ADAL" clId="{1E4AB788-40D8-439B-B454-BB6B37A5B9C5}" dt="2023-01-31T08:44:52.071" v="1131"/>
          <ac:picMkLst>
            <pc:docMk/>
            <pc:sldMk cId="3418981955" sldId="300"/>
            <ac:picMk id="5" creationId="{8331D330-AB82-5166-BD77-7FE891CB177D}"/>
          </ac:picMkLst>
        </pc:picChg>
        <pc:picChg chg="add mod">
          <ac:chgData name="Teodora Emilia Berende" userId="6a627e43-644a-4ca8-abed-4c5b87b9c429" providerId="ADAL" clId="{1E4AB788-40D8-439B-B454-BB6B37A5B9C5}" dt="2023-02-06T12:29:23.343" v="1483"/>
          <ac:picMkLst>
            <pc:docMk/>
            <pc:sldMk cId="3418981955" sldId="300"/>
            <ac:picMk id="6" creationId="{8A548652-9A0F-D422-8487-7B04781F5BBD}"/>
          </ac:picMkLst>
        </pc:picChg>
        <pc:picChg chg="add del mod">
          <ac:chgData name="Teodora Emilia Berende" userId="6a627e43-644a-4ca8-abed-4c5b87b9c429" providerId="ADAL" clId="{1E4AB788-40D8-439B-B454-BB6B37A5B9C5}" dt="2023-02-06T12:51:42.872" v="1802" actId="478"/>
          <ac:picMkLst>
            <pc:docMk/>
            <pc:sldMk cId="3418981955" sldId="300"/>
            <ac:picMk id="9" creationId="{A6A40792-7AFE-D3BD-0D0C-A3B5AEBBBFD4}"/>
          </ac:picMkLst>
        </pc:picChg>
        <pc:picChg chg="add mod">
          <ac:chgData name="Teodora Emilia Berende" userId="6a627e43-644a-4ca8-abed-4c5b87b9c429" providerId="ADAL" clId="{1E4AB788-40D8-439B-B454-BB6B37A5B9C5}" dt="2023-02-06T12:51:43.238" v="1803"/>
          <ac:picMkLst>
            <pc:docMk/>
            <pc:sldMk cId="3418981955" sldId="300"/>
            <ac:picMk id="10" creationId="{896AD984-4248-D61A-B902-1A42C8F35927}"/>
          </ac:picMkLst>
        </pc:picChg>
      </pc:sldChg>
      <pc:sldChg chg="addSp delSp modSp add mod">
        <pc:chgData name="Teodora Emilia Berende" userId="6a627e43-644a-4ca8-abed-4c5b87b9c429" providerId="ADAL" clId="{1E4AB788-40D8-439B-B454-BB6B37A5B9C5}" dt="2023-02-06T12:51:49.547" v="1805"/>
        <pc:sldMkLst>
          <pc:docMk/>
          <pc:sldMk cId="2591874779" sldId="301"/>
        </pc:sldMkLst>
        <pc:spChg chg="mod">
          <ac:chgData name="Teodora Emilia Berende" userId="6a627e43-644a-4ca8-abed-4c5b87b9c429" providerId="ADAL" clId="{1E4AB788-40D8-439B-B454-BB6B37A5B9C5}" dt="2023-01-26T14:31:11.524" v="324" actId="207"/>
          <ac:spMkLst>
            <pc:docMk/>
            <pc:sldMk cId="2591874779" sldId="301"/>
            <ac:spMk id="2" creationId="{505B899A-13F8-CFE5-855D-1AB68E4F5641}"/>
          </ac:spMkLst>
        </pc:spChg>
        <pc:spChg chg="mod">
          <ac:chgData name="Teodora Emilia Berende" userId="6a627e43-644a-4ca8-abed-4c5b87b9c429" providerId="ADAL" clId="{1E4AB788-40D8-439B-B454-BB6B37A5B9C5}" dt="2023-01-31T08:48:08.796" v="1155" actId="1076"/>
          <ac:spMkLst>
            <pc:docMk/>
            <pc:sldMk cId="2591874779" sldId="301"/>
            <ac:spMk id="3" creationId="{BC0404BD-8C77-3F7C-9EF8-6BA8DA33AAEB}"/>
          </ac:spMkLst>
        </pc:spChg>
        <pc:spChg chg="del">
          <ac:chgData name="Teodora Emilia Berende" userId="6a627e43-644a-4ca8-abed-4c5b87b9c429" providerId="ADAL" clId="{1E4AB788-40D8-439B-B454-BB6B37A5B9C5}" dt="2023-01-27T12:54:03.220" v="688" actId="21"/>
          <ac:spMkLst>
            <pc:docMk/>
            <pc:sldMk cId="2591874779" sldId="301"/>
            <ac:spMk id="5" creationId="{EB526B85-6911-494F-AAC1-56DA0503A00C}"/>
          </ac:spMkLst>
        </pc:spChg>
        <pc:spChg chg="mod">
          <ac:chgData name="Teodora Emilia Berende" userId="6a627e43-644a-4ca8-abed-4c5b87b9c429" providerId="ADAL" clId="{1E4AB788-40D8-439B-B454-BB6B37A5B9C5}" dt="2023-02-05T17:35:15.599" v="1286" actId="1076"/>
          <ac:spMkLst>
            <pc:docMk/>
            <pc:sldMk cId="2591874779" sldId="301"/>
            <ac:spMk id="7" creationId="{15881F16-1CED-7873-2DA0-87D460D6B5FF}"/>
          </ac:spMkLst>
        </pc:spChg>
        <pc:spChg chg="add del mod">
          <ac:chgData name="Teodora Emilia Berende" userId="6a627e43-644a-4ca8-abed-4c5b87b9c429" providerId="ADAL" clId="{1E4AB788-40D8-439B-B454-BB6B37A5B9C5}" dt="2023-01-27T12:58:44.774" v="756"/>
          <ac:spMkLst>
            <pc:docMk/>
            <pc:sldMk cId="2591874779" sldId="301"/>
            <ac:spMk id="8" creationId="{5FFDAC9D-EE3D-DD44-7E60-789BE2A4E2C6}"/>
          </ac:spMkLst>
        </pc:spChg>
        <pc:spChg chg="add del">
          <ac:chgData name="Teodora Emilia Berende" userId="6a627e43-644a-4ca8-abed-4c5b87b9c429" providerId="ADAL" clId="{1E4AB788-40D8-439B-B454-BB6B37A5B9C5}" dt="2023-01-26T14:39:50.641" v="432" actId="22"/>
          <ac:spMkLst>
            <pc:docMk/>
            <pc:sldMk cId="2591874779" sldId="301"/>
            <ac:spMk id="8" creationId="{AD41A761-38E6-6F0E-365C-0B4A4353F5DE}"/>
          </ac:spMkLst>
        </pc:spChg>
        <pc:spChg chg="add mod">
          <ac:chgData name="Teodora Emilia Berende" userId="6a627e43-644a-4ca8-abed-4c5b87b9c429" providerId="ADAL" clId="{1E4AB788-40D8-439B-B454-BB6B37A5B9C5}" dt="2023-02-06T12:40:37.460" v="1681"/>
          <ac:spMkLst>
            <pc:docMk/>
            <pc:sldMk cId="2591874779" sldId="301"/>
            <ac:spMk id="8" creationId="{C403FD13-18CD-A009-E4DA-E8FBAE79B03C}"/>
          </ac:spMkLst>
        </pc:spChg>
        <pc:spChg chg="add mod">
          <ac:chgData name="Teodora Emilia Berende" userId="6a627e43-644a-4ca8-abed-4c5b87b9c429" providerId="ADAL" clId="{1E4AB788-40D8-439B-B454-BB6B37A5B9C5}" dt="2023-01-27T12:58:47.870" v="757"/>
          <ac:spMkLst>
            <pc:docMk/>
            <pc:sldMk cId="2591874779" sldId="301"/>
            <ac:spMk id="10" creationId="{25147831-5451-A0A1-EF33-A441FC8F7731}"/>
          </ac:spMkLst>
        </pc:spChg>
        <pc:spChg chg="del">
          <ac:chgData name="Teodora Emilia Berende" userId="6a627e43-644a-4ca8-abed-4c5b87b9c429" providerId="ADAL" clId="{1E4AB788-40D8-439B-B454-BB6B37A5B9C5}" dt="2023-01-27T12:54:16.756" v="691" actId="478"/>
          <ac:spMkLst>
            <pc:docMk/>
            <pc:sldMk cId="2591874779" sldId="301"/>
            <ac:spMk id="11" creationId="{54841668-83E3-3E41-662D-86EAE79EE0BD}"/>
          </ac:spMkLst>
        </pc:spChg>
        <pc:spChg chg="mod">
          <ac:chgData name="Teodora Emilia Berende" userId="6a627e43-644a-4ca8-abed-4c5b87b9c429" providerId="ADAL" clId="{1E4AB788-40D8-439B-B454-BB6B37A5B9C5}" dt="2023-02-05T17:35:18.726" v="1287" actId="1076"/>
          <ac:spMkLst>
            <pc:docMk/>
            <pc:sldMk cId="2591874779" sldId="301"/>
            <ac:spMk id="13" creationId="{7AD7E5E0-EFA2-DBEB-6911-9C451FAE7208}"/>
          </ac:spMkLst>
        </pc:spChg>
        <pc:spChg chg="add del mod">
          <ac:chgData name="Teodora Emilia Berende" userId="6a627e43-644a-4ca8-abed-4c5b87b9c429" providerId="ADAL" clId="{1E4AB788-40D8-439B-B454-BB6B37A5B9C5}" dt="2023-01-27T12:59:17.679" v="765" actId="21"/>
          <ac:spMkLst>
            <pc:docMk/>
            <pc:sldMk cId="2591874779" sldId="301"/>
            <ac:spMk id="14" creationId="{940C1D1B-237F-67BF-63BD-6C0F10171176}"/>
          </ac:spMkLst>
        </pc:spChg>
        <pc:graphicFrameChg chg="add del mod">
          <ac:chgData name="Teodora Emilia Berende" userId="6a627e43-644a-4ca8-abed-4c5b87b9c429" providerId="ADAL" clId="{1E4AB788-40D8-439B-B454-BB6B37A5B9C5}" dt="2023-01-27T12:58:44.774" v="756"/>
          <ac:graphicFrameMkLst>
            <pc:docMk/>
            <pc:sldMk cId="2591874779" sldId="301"/>
            <ac:graphicFrameMk id="6" creationId="{7A97D016-8081-3B9C-DCE8-8F16FD867C7C}"/>
          </ac:graphicFrameMkLst>
        </pc:graphicFrameChg>
        <pc:graphicFrameChg chg="add del mod modGraphic">
          <ac:chgData name="Teodora Emilia Berende" userId="6a627e43-644a-4ca8-abed-4c5b87b9c429" providerId="ADAL" clId="{1E4AB788-40D8-439B-B454-BB6B37A5B9C5}" dt="2023-01-27T12:59:08.187" v="763" actId="21"/>
          <ac:graphicFrameMkLst>
            <pc:docMk/>
            <pc:sldMk cId="2591874779" sldId="301"/>
            <ac:graphicFrameMk id="9" creationId="{9E093E04-C3D9-F232-32CD-AABA4578D0C8}"/>
          </ac:graphicFrameMkLst>
        </pc:graphicFrameChg>
        <pc:picChg chg="add mod">
          <ac:chgData name="Teodora Emilia Berende" userId="6a627e43-644a-4ca8-abed-4c5b87b9c429" providerId="ADAL" clId="{1E4AB788-40D8-439B-B454-BB6B37A5B9C5}" dt="2023-01-31T08:45:49.894" v="1138"/>
          <ac:picMkLst>
            <pc:docMk/>
            <pc:sldMk cId="2591874779" sldId="301"/>
            <ac:picMk id="5" creationId="{B5C53C41-76CB-993A-9433-97AA38346159}"/>
          </ac:picMkLst>
        </pc:picChg>
        <pc:picChg chg="add mod">
          <ac:chgData name="Teodora Emilia Berende" userId="6a627e43-644a-4ca8-abed-4c5b87b9c429" providerId="ADAL" clId="{1E4AB788-40D8-439B-B454-BB6B37A5B9C5}" dt="2023-02-06T12:29:24.910" v="1484"/>
          <ac:picMkLst>
            <pc:docMk/>
            <pc:sldMk cId="2591874779" sldId="301"/>
            <ac:picMk id="6" creationId="{44B896FD-DB82-180C-5135-C6C075A6AE2B}"/>
          </ac:picMkLst>
        </pc:picChg>
        <pc:picChg chg="add del mod">
          <ac:chgData name="Teodora Emilia Berende" userId="6a627e43-644a-4ca8-abed-4c5b87b9c429" providerId="ADAL" clId="{1E4AB788-40D8-439B-B454-BB6B37A5B9C5}" dt="2023-02-06T12:51:48.239" v="1804" actId="478"/>
          <ac:picMkLst>
            <pc:docMk/>
            <pc:sldMk cId="2591874779" sldId="301"/>
            <ac:picMk id="9" creationId="{89880815-4D8C-96B5-AC53-2AF4155FC082}"/>
          </ac:picMkLst>
        </pc:picChg>
        <pc:picChg chg="add mod">
          <ac:chgData name="Teodora Emilia Berende" userId="6a627e43-644a-4ca8-abed-4c5b87b9c429" providerId="ADAL" clId="{1E4AB788-40D8-439B-B454-BB6B37A5B9C5}" dt="2023-02-06T12:51:49.547" v="1805"/>
          <ac:picMkLst>
            <pc:docMk/>
            <pc:sldMk cId="2591874779" sldId="301"/>
            <ac:picMk id="11" creationId="{AED64278-AAF4-8F6E-C386-DEB19278B225}"/>
          </ac:picMkLst>
        </pc:picChg>
      </pc:sldChg>
      <pc:sldChg chg="addSp delSp modSp add mod">
        <pc:chgData name="Teodora Emilia Berende" userId="6a627e43-644a-4ca8-abed-4c5b87b9c429" providerId="ADAL" clId="{1E4AB788-40D8-439B-B454-BB6B37A5B9C5}" dt="2023-02-06T12:51:55.051" v="1807"/>
        <pc:sldMkLst>
          <pc:docMk/>
          <pc:sldMk cId="1238735899" sldId="302"/>
        </pc:sldMkLst>
        <pc:spChg chg="mod">
          <ac:chgData name="Teodora Emilia Berende" userId="6a627e43-644a-4ca8-abed-4c5b87b9c429" providerId="ADAL" clId="{1E4AB788-40D8-439B-B454-BB6B37A5B9C5}" dt="2023-01-26T14:41:09.312" v="464" actId="20577"/>
          <ac:spMkLst>
            <pc:docMk/>
            <pc:sldMk cId="1238735899" sldId="302"/>
            <ac:spMk id="2" creationId="{4A940BC6-9DA0-FB4D-8879-DC8B3958C07C}"/>
          </ac:spMkLst>
        </pc:spChg>
        <pc:spChg chg="add mod">
          <ac:chgData name="Teodora Emilia Berende" userId="6a627e43-644a-4ca8-abed-4c5b87b9c429" providerId="ADAL" clId="{1E4AB788-40D8-439B-B454-BB6B37A5B9C5}" dt="2023-01-26T14:42:27.150" v="468" actId="255"/>
          <ac:spMkLst>
            <pc:docMk/>
            <pc:sldMk cId="1238735899" sldId="302"/>
            <ac:spMk id="4" creationId="{650F7F48-72A4-33EA-0860-3FBE2DA7C6E7}"/>
          </ac:spMkLst>
        </pc:spChg>
        <pc:spChg chg="add del mod">
          <ac:chgData name="Teodora Emilia Berende" userId="6a627e43-644a-4ca8-abed-4c5b87b9c429" providerId="ADAL" clId="{1E4AB788-40D8-439B-B454-BB6B37A5B9C5}" dt="2023-02-06T12:44:40.690" v="1718" actId="478"/>
          <ac:spMkLst>
            <pc:docMk/>
            <pc:sldMk cId="1238735899" sldId="302"/>
            <ac:spMk id="6" creationId="{69EAE283-20FC-8493-AD8F-0E6671E7FAB6}"/>
          </ac:spMkLst>
        </pc:spChg>
        <pc:spChg chg="add mod">
          <ac:chgData name="Teodora Emilia Berende" userId="6a627e43-644a-4ca8-abed-4c5b87b9c429" providerId="ADAL" clId="{1E4AB788-40D8-439B-B454-BB6B37A5B9C5}" dt="2023-02-06T12:44:41.131" v="1719"/>
          <ac:spMkLst>
            <pc:docMk/>
            <pc:sldMk cId="1238735899" sldId="302"/>
            <ac:spMk id="7" creationId="{F6B9160F-4E82-DBD3-C375-ED7CD4898FD2}"/>
          </ac:spMkLst>
        </pc:spChg>
        <pc:picChg chg="add mod">
          <ac:chgData name="Teodora Emilia Berende" userId="6a627e43-644a-4ca8-abed-4c5b87b9c429" providerId="ADAL" clId="{1E4AB788-40D8-439B-B454-BB6B37A5B9C5}" dt="2023-01-31T08:45:56.404" v="1140"/>
          <ac:picMkLst>
            <pc:docMk/>
            <pc:sldMk cId="1238735899" sldId="302"/>
            <ac:picMk id="3" creationId="{98B1A4B4-20A1-BA80-AA94-D71E1D7C4072}"/>
          </ac:picMkLst>
        </pc:picChg>
        <pc:picChg chg="add mod">
          <ac:chgData name="Teodora Emilia Berende" userId="6a627e43-644a-4ca8-abed-4c5b87b9c429" providerId="ADAL" clId="{1E4AB788-40D8-439B-B454-BB6B37A5B9C5}" dt="2023-02-06T12:29:30.401" v="1486"/>
          <ac:picMkLst>
            <pc:docMk/>
            <pc:sldMk cId="1238735899" sldId="302"/>
            <ac:picMk id="5" creationId="{2666A7F6-2223-F345-A375-BA7C880B3A36}"/>
          </ac:picMkLst>
        </pc:picChg>
        <pc:picChg chg="del">
          <ac:chgData name="Teodora Emilia Berende" userId="6a627e43-644a-4ca8-abed-4c5b87b9c429" providerId="ADAL" clId="{1E4AB788-40D8-439B-B454-BB6B37A5B9C5}" dt="2023-01-26T14:41:17.581" v="465" actId="478"/>
          <ac:picMkLst>
            <pc:docMk/>
            <pc:sldMk cId="1238735899" sldId="302"/>
            <ac:picMk id="7" creationId="{AFEF4DDE-A17B-A603-2BF8-70F6148CC9EE}"/>
          </ac:picMkLst>
        </pc:picChg>
        <pc:picChg chg="add mod">
          <ac:chgData name="Teodora Emilia Berende" userId="6a627e43-644a-4ca8-abed-4c5b87b9c429" providerId="ADAL" clId="{1E4AB788-40D8-439B-B454-BB6B37A5B9C5}" dt="2023-02-06T12:51:55.051" v="1807"/>
          <ac:picMkLst>
            <pc:docMk/>
            <pc:sldMk cId="1238735899" sldId="302"/>
            <ac:picMk id="8" creationId="{83606716-FD58-E926-BCFD-1E460CE564A5}"/>
          </ac:picMkLst>
        </pc:picChg>
      </pc:sldChg>
      <pc:sldChg chg="addSp delSp modSp add mod">
        <pc:chgData name="Teodora Emilia Berende" userId="6a627e43-644a-4ca8-abed-4c5b87b9c429" providerId="ADAL" clId="{1E4AB788-40D8-439B-B454-BB6B37A5B9C5}" dt="2023-02-06T12:51:57.665" v="1808"/>
        <pc:sldMkLst>
          <pc:docMk/>
          <pc:sldMk cId="1151580643" sldId="303"/>
        </pc:sldMkLst>
        <pc:spChg chg="mod">
          <ac:chgData name="Teodora Emilia Berende" userId="6a627e43-644a-4ca8-abed-4c5b87b9c429" providerId="ADAL" clId="{1E4AB788-40D8-439B-B454-BB6B37A5B9C5}" dt="2023-01-26T14:44:15.894" v="516" actId="120"/>
          <ac:spMkLst>
            <pc:docMk/>
            <pc:sldMk cId="1151580643" sldId="303"/>
            <ac:spMk id="2" creationId="{4A940BC6-9DA0-FB4D-8879-DC8B3958C07C}"/>
          </ac:spMkLst>
        </pc:spChg>
        <pc:spChg chg="add del mod">
          <ac:chgData name="Teodora Emilia Berende" userId="6a627e43-644a-4ca8-abed-4c5b87b9c429" providerId="ADAL" clId="{1E4AB788-40D8-439B-B454-BB6B37A5B9C5}" dt="2023-01-26T14:48:19.569" v="518" actId="931"/>
          <ac:spMkLst>
            <pc:docMk/>
            <pc:sldMk cId="1151580643" sldId="303"/>
            <ac:spMk id="4" creationId="{DB04ACD0-F590-1D4B-69A2-9B979C838640}"/>
          </ac:spMkLst>
        </pc:spChg>
        <pc:spChg chg="add del mod">
          <ac:chgData name="Teodora Emilia Berende" userId="6a627e43-644a-4ca8-abed-4c5b87b9c429" providerId="ADAL" clId="{1E4AB788-40D8-439B-B454-BB6B37A5B9C5}" dt="2023-02-06T12:44:48.001" v="1720" actId="478"/>
          <ac:spMkLst>
            <pc:docMk/>
            <pc:sldMk cId="1151580643" sldId="303"/>
            <ac:spMk id="5" creationId="{A64C3934-1E99-9D53-E05A-17261E95A293}"/>
          </ac:spMkLst>
        </pc:spChg>
        <pc:spChg chg="add mod">
          <ac:chgData name="Teodora Emilia Berende" userId="6a627e43-644a-4ca8-abed-4c5b87b9c429" providerId="ADAL" clId="{1E4AB788-40D8-439B-B454-BB6B37A5B9C5}" dt="2023-02-06T12:44:48.440" v="1721"/>
          <ac:spMkLst>
            <pc:docMk/>
            <pc:sldMk cId="1151580643" sldId="303"/>
            <ac:spMk id="7" creationId="{85B3205E-3195-30BC-4B0B-1F5A7629A812}"/>
          </ac:spMkLst>
        </pc:spChg>
        <pc:picChg chg="add mod">
          <ac:chgData name="Teodora Emilia Berende" userId="6a627e43-644a-4ca8-abed-4c5b87b9c429" providerId="ADAL" clId="{1E4AB788-40D8-439B-B454-BB6B37A5B9C5}" dt="2023-01-31T08:45:59.558" v="1141"/>
          <ac:picMkLst>
            <pc:docMk/>
            <pc:sldMk cId="1151580643" sldId="303"/>
            <ac:picMk id="3" creationId="{EC84A511-11C1-FA40-9249-572999649C47}"/>
          </ac:picMkLst>
        </pc:picChg>
        <pc:picChg chg="add mod">
          <ac:chgData name="Teodora Emilia Berende" userId="6a627e43-644a-4ca8-abed-4c5b87b9c429" providerId="ADAL" clId="{1E4AB788-40D8-439B-B454-BB6B37A5B9C5}" dt="2023-02-06T12:29:32.139" v="1487"/>
          <ac:picMkLst>
            <pc:docMk/>
            <pc:sldMk cId="1151580643" sldId="303"/>
            <ac:picMk id="4" creationId="{2078E1F8-BEF6-E492-074F-98722ACED13E}"/>
          </ac:picMkLst>
        </pc:picChg>
        <pc:picChg chg="add mod">
          <ac:chgData name="Teodora Emilia Berende" userId="6a627e43-644a-4ca8-abed-4c5b87b9c429" providerId="ADAL" clId="{1E4AB788-40D8-439B-B454-BB6B37A5B9C5}" dt="2023-02-06T12:40:51.066" v="1685" actId="14100"/>
          <ac:picMkLst>
            <pc:docMk/>
            <pc:sldMk cId="1151580643" sldId="303"/>
            <ac:picMk id="6" creationId="{C7FD4891-C25E-FF9C-BE47-AB74538C09A2}"/>
          </ac:picMkLst>
        </pc:picChg>
        <pc:picChg chg="del">
          <ac:chgData name="Teodora Emilia Berende" userId="6a627e43-644a-4ca8-abed-4c5b87b9c429" providerId="ADAL" clId="{1E4AB788-40D8-439B-B454-BB6B37A5B9C5}" dt="2023-01-26T14:44:20.299" v="517" actId="21"/>
          <ac:picMkLst>
            <pc:docMk/>
            <pc:sldMk cId="1151580643" sldId="303"/>
            <ac:picMk id="7" creationId="{AFEF4DDE-A17B-A603-2BF8-70F6148CC9EE}"/>
          </ac:picMkLst>
        </pc:picChg>
        <pc:picChg chg="add mod">
          <ac:chgData name="Teodora Emilia Berende" userId="6a627e43-644a-4ca8-abed-4c5b87b9c429" providerId="ADAL" clId="{1E4AB788-40D8-439B-B454-BB6B37A5B9C5}" dt="2023-02-06T12:51:57.665" v="1808"/>
          <ac:picMkLst>
            <pc:docMk/>
            <pc:sldMk cId="1151580643" sldId="303"/>
            <ac:picMk id="8" creationId="{954E39D7-F401-81D8-CF85-91D53859E4DC}"/>
          </ac:picMkLst>
        </pc:picChg>
      </pc:sldChg>
      <pc:sldChg chg="modSp add del mod">
        <pc:chgData name="Teodora Emilia Berende" userId="6a627e43-644a-4ca8-abed-4c5b87b9c429" providerId="ADAL" clId="{1E4AB788-40D8-439B-B454-BB6B37A5B9C5}" dt="2023-01-26T14:43:05.976" v="480" actId="47"/>
        <pc:sldMkLst>
          <pc:docMk/>
          <pc:sldMk cId="1545972683" sldId="303"/>
        </pc:sldMkLst>
        <pc:spChg chg="mod">
          <ac:chgData name="Teodora Emilia Berende" userId="6a627e43-644a-4ca8-abed-4c5b87b9c429" providerId="ADAL" clId="{1E4AB788-40D8-439B-B454-BB6B37A5B9C5}" dt="2023-01-26T14:43:03.091" v="479" actId="20577"/>
          <ac:spMkLst>
            <pc:docMk/>
            <pc:sldMk cId="1545972683" sldId="303"/>
            <ac:spMk id="2" creationId="{4A940BC6-9DA0-FB4D-8879-DC8B3958C07C}"/>
          </ac:spMkLst>
        </pc:spChg>
      </pc:sldChg>
      <pc:sldChg chg="addSp delSp modSp add mod">
        <pc:chgData name="Teodora Emilia Berende" userId="6a627e43-644a-4ca8-abed-4c5b87b9c429" providerId="ADAL" clId="{1E4AB788-40D8-439B-B454-BB6B37A5B9C5}" dt="2023-02-06T12:52:06.488" v="1812"/>
        <pc:sldMkLst>
          <pc:docMk/>
          <pc:sldMk cId="3386475892" sldId="304"/>
        </pc:sldMkLst>
        <pc:spChg chg="mod">
          <ac:chgData name="Teodora Emilia Berende" userId="6a627e43-644a-4ca8-abed-4c5b87b9c429" providerId="ADAL" clId="{1E4AB788-40D8-439B-B454-BB6B37A5B9C5}" dt="2023-01-26T14:49:52.772" v="548" actId="14100"/>
          <ac:spMkLst>
            <pc:docMk/>
            <pc:sldMk cId="3386475892" sldId="304"/>
            <ac:spMk id="2" creationId="{4A940BC6-9DA0-FB4D-8879-DC8B3958C07C}"/>
          </ac:spMkLst>
        </pc:spChg>
        <pc:spChg chg="add del mod">
          <ac:chgData name="Teodora Emilia Berende" userId="6a627e43-644a-4ca8-abed-4c5b87b9c429" providerId="ADAL" clId="{1E4AB788-40D8-439B-B454-BB6B37A5B9C5}" dt="2023-01-26T14:49:41.737" v="543" actId="931"/>
          <ac:spMkLst>
            <pc:docMk/>
            <pc:sldMk cId="3386475892" sldId="304"/>
            <ac:spMk id="4" creationId="{E72CFA28-5CF0-9B31-7F9A-04D9B6640FE2}"/>
          </ac:spMkLst>
        </pc:spChg>
        <pc:spChg chg="add del mod">
          <ac:chgData name="Teodora Emilia Berende" userId="6a627e43-644a-4ca8-abed-4c5b87b9c429" providerId="ADAL" clId="{1E4AB788-40D8-439B-B454-BB6B37A5B9C5}" dt="2023-02-06T12:43:38.443" v="1707" actId="478"/>
          <ac:spMkLst>
            <pc:docMk/>
            <pc:sldMk cId="3386475892" sldId="304"/>
            <ac:spMk id="5" creationId="{D1DC2FC0-9148-D349-80C9-169FC4363F63}"/>
          </ac:spMkLst>
        </pc:spChg>
        <pc:spChg chg="add mod">
          <ac:chgData name="Teodora Emilia Berende" userId="6a627e43-644a-4ca8-abed-4c5b87b9c429" providerId="ADAL" clId="{1E4AB788-40D8-439B-B454-BB6B37A5B9C5}" dt="2023-02-06T12:43:39.552" v="1708"/>
          <ac:spMkLst>
            <pc:docMk/>
            <pc:sldMk cId="3386475892" sldId="304"/>
            <ac:spMk id="7" creationId="{0BCE1DE3-E23B-26F9-6113-1163E3A50D57}"/>
          </ac:spMkLst>
        </pc:spChg>
        <pc:picChg chg="add mod">
          <ac:chgData name="Teodora Emilia Berende" userId="6a627e43-644a-4ca8-abed-4c5b87b9c429" providerId="ADAL" clId="{1E4AB788-40D8-439B-B454-BB6B37A5B9C5}" dt="2023-01-31T08:46:18.019" v="1145"/>
          <ac:picMkLst>
            <pc:docMk/>
            <pc:sldMk cId="3386475892" sldId="304"/>
            <ac:picMk id="3" creationId="{177FB03B-80B3-4A27-3040-19C1F5220401}"/>
          </ac:picMkLst>
        </pc:picChg>
        <pc:picChg chg="add mod">
          <ac:chgData name="Teodora Emilia Berende" userId="6a627e43-644a-4ca8-abed-4c5b87b9c429" providerId="ADAL" clId="{1E4AB788-40D8-439B-B454-BB6B37A5B9C5}" dt="2023-02-06T12:29:42.455" v="1491"/>
          <ac:picMkLst>
            <pc:docMk/>
            <pc:sldMk cId="3386475892" sldId="304"/>
            <ac:picMk id="4" creationId="{7C939C8A-ABB9-0DF8-E0A5-E57357564BA4}"/>
          </ac:picMkLst>
        </pc:picChg>
        <pc:picChg chg="add mod">
          <ac:chgData name="Teodora Emilia Berende" userId="6a627e43-644a-4ca8-abed-4c5b87b9c429" providerId="ADAL" clId="{1E4AB788-40D8-439B-B454-BB6B37A5B9C5}" dt="2023-01-26T14:50:02.818" v="552" actId="14100"/>
          <ac:picMkLst>
            <pc:docMk/>
            <pc:sldMk cId="3386475892" sldId="304"/>
            <ac:picMk id="6" creationId="{120E9FE9-EC93-DCC2-45C3-701A1D0C9DF1}"/>
          </ac:picMkLst>
        </pc:picChg>
        <pc:picChg chg="del">
          <ac:chgData name="Teodora Emilia Berende" userId="6a627e43-644a-4ca8-abed-4c5b87b9c429" providerId="ADAL" clId="{1E4AB788-40D8-439B-B454-BB6B37A5B9C5}" dt="2023-01-26T14:49:25.483" v="542" actId="21"/>
          <ac:picMkLst>
            <pc:docMk/>
            <pc:sldMk cId="3386475892" sldId="304"/>
            <ac:picMk id="7" creationId="{AFEF4DDE-A17B-A603-2BF8-70F6148CC9EE}"/>
          </ac:picMkLst>
        </pc:picChg>
        <pc:picChg chg="add mod">
          <ac:chgData name="Teodora Emilia Berende" userId="6a627e43-644a-4ca8-abed-4c5b87b9c429" providerId="ADAL" clId="{1E4AB788-40D8-439B-B454-BB6B37A5B9C5}" dt="2023-02-06T12:52:06.488" v="1812"/>
          <ac:picMkLst>
            <pc:docMk/>
            <pc:sldMk cId="3386475892" sldId="304"/>
            <ac:picMk id="8" creationId="{CA571EEE-FF8C-3FDE-AA21-2932E5B63992}"/>
          </ac:picMkLst>
        </pc:picChg>
      </pc:sldChg>
      <pc:sldChg chg="addSp delSp modSp new mod ord modClrScheme chgLayout">
        <pc:chgData name="Teodora Emilia Berende" userId="6a627e43-644a-4ca8-abed-4c5b87b9c429" providerId="ADAL" clId="{1E4AB788-40D8-439B-B454-BB6B37A5B9C5}" dt="2023-02-06T12:51:30.407" v="1799"/>
        <pc:sldMkLst>
          <pc:docMk/>
          <pc:sldMk cId="2063557811" sldId="305"/>
        </pc:sldMkLst>
        <pc:spChg chg="mod">
          <ac:chgData name="Teodora Emilia Berende" userId="6a627e43-644a-4ca8-abed-4c5b87b9c429" providerId="ADAL" clId="{1E4AB788-40D8-439B-B454-BB6B37A5B9C5}" dt="2023-01-27T12:43:56.996" v="593" actId="26606"/>
          <ac:spMkLst>
            <pc:docMk/>
            <pc:sldMk cId="2063557811" sldId="305"/>
            <ac:spMk id="2" creationId="{30D5C73B-BA7B-FDFE-8D95-4C3E567EB057}"/>
          </ac:spMkLst>
        </pc:spChg>
        <pc:spChg chg="del">
          <ac:chgData name="Teodora Emilia Berende" userId="6a627e43-644a-4ca8-abed-4c5b87b9c429" providerId="ADAL" clId="{1E4AB788-40D8-439B-B454-BB6B37A5B9C5}" dt="2023-01-27T12:43:56.996" v="593" actId="26606"/>
          <ac:spMkLst>
            <pc:docMk/>
            <pc:sldMk cId="2063557811" sldId="305"/>
            <ac:spMk id="3" creationId="{EFAC4EC0-F817-0D46-B06C-D58836058318}"/>
          </ac:spMkLst>
        </pc:spChg>
        <pc:spChg chg="add mod">
          <ac:chgData name="Teodora Emilia Berende" userId="6a627e43-644a-4ca8-abed-4c5b87b9c429" providerId="ADAL" clId="{1E4AB788-40D8-439B-B454-BB6B37A5B9C5}" dt="2023-02-06T12:40:30.794" v="1678"/>
          <ac:spMkLst>
            <pc:docMk/>
            <pc:sldMk cId="2063557811" sldId="305"/>
            <ac:spMk id="5" creationId="{F469AD2F-079A-CC55-2F5B-45D7A7158371}"/>
          </ac:spMkLst>
        </pc:spChg>
        <pc:spChg chg="add mod">
          <ac:chgData name="Teodora Emilia Berende" userId="6a627e43-644a-4ca8-abed-4c5b87b9c429" providerId="ADAL" clId="{1E4AB788-40D8-439B-B454-BB6B37A5B9C5}" dt="2023-01-29T12:56:51.570" v="999" actId="20577"/>
          <ac:spMkLst>
            <pc:docMk/>
            <pc:sldMk cId="2063557811" sldId="305"/>
            <ac:spMk id="8" creationId="{BAF1CCC8-9D3D-8F8F-38BD-448257581F43}"/>
          </ac:spMkLst>
        </pc:spChg>
        <pc:picChg chg="add mod">
          <ac:chgData name="Teodora Emilia Berende" userId="6a627e43-644a-4ca8-abed-4c5b87b9c429" providerId="ADAL" clId="{1E4AB788-40D8-439B-B454-BB6B37A5B9C5}" dt="2023-01-31T08:44:46.473" v="1129"/>
          <ac:picMkLst>
            <pc:docMk/>
            <pc:sldMk cId="2063557811" sldId="305"/>
            <ac:picMk id="3" creationId="{A2DEDED5-4DBF-B35D-0825-A5A1F80454CE}"/>
          </ac:picMkLst>
        </pc:picChg>
        <pc:picChg chg="add mod">
          <ac:chgData name="Teodora Emilia Berende" userId="6a627e43-644a-4ca8-abed-4c5b87b9c429" providerId="ADAL" clId="{1E4AB788-40D8-439B-B454-BB6B37A5B9C5}" dt="2023-02-06T12:29:18.724" v="1481"/>
          <ac:picMkLst>
            <pc:docMk/>
            <pc:sldMk cId="2063557811" sldId="305"/>
            <ac:picMk id="4" creationId="{8083765B-C54A-B7F8-1209-C812EA359782}"/>
          </ac:picMkLst>
        </pc:picChg>
        <pc:picChg chg="add del mod">
          <ac:chgData name="Teodora Emilia Berende" userId="6a627e43-644a-4ca8-abed-4c5b87b9c429" providerId="ADAL" clId="{1E4AB788-40D8-439B-B454-BB6B37A5B9C5}" dt="2023-02-06T12:51:29.946" v="1798" actId="478"/>
          <ac:picMkLst>
            <pc:docMk/>
            <pc:sldMk cId="2063557811" sldId="305"/>
            <ac:picMk id="6" creationId="{A1CAC466-0F56-6ADE-42B4-64DE2C6D53FC}"/>
          </ac:picMkLst>
        </pc:picChg>
        <pc:picChg chg="add mod">
          <ac:chgData name="Teodora Emilia Berende" userId="6a627e43-644a-4ca8-abed-4c5b87b9c429" providerId="ADAL" clId="{1E4AB788-40D8-439B-B454-BB6B37A5B9C5}" dt="2023-02-06T12:51:30.407" v="1799"/>
          <ac:picMkLst>
            <pc:docMk/>
            <pc:sldMk cId="2063557811" sldId="305"/>
            <ac:picMk id="7" creationId="{E7D27942-B62A-4B44-B25D-717E13C98EF5}"/>
          </ac:picMkLst>
        </pc:picChg>
      </pc:sldChg>
      <pc:sldChg chg="addSp modSp add mod">
        <pc:chgData name="Teodora Emilia Berende" userId="6a627e43-644a-4ca8-abed-4c5b87b9c429" providerId="ADAL" clId="{1E4AB788-40D8-439B-B454-BB6B37A5B9C5}" dt="2023-02-06T12:51:52.483" v="1806"/>
        <pc:sldMkLst>
          <pc:docMk/>
          <pc:sldMk cId="1447822758" sldId="306"/>
        </pc:sldMkLst>
        <pc:spChg chg="add mod">
          <ac:chgData name="Teodora Emilia Berende" userId="6a627e43-644a-4ca8-abed-4c5b87b9c429" providerId="ADAL" clId="{1E4AB788-40D8-439B-B454-BB6B37A5B9C5}" dt="2023-02-06T12:40:40.122" v="1682"/>
          <ac:spMkLst>
            <pc:docMk/>
            <pc:sldMk cId="1447822758" sldId="306"/>
            <ac:spMk id="5" creationId="{92A52363-DF9A-BAF2-F1C0-2EF6E7105639}"/>
          </ac:spMkLst>
        </pc:spChg>
        <pc:spChg chg="mod">
          <ac:chgData name="Teodora Emilia Berende" userId="6a627e43-644a-4ca8-abed-4c5b87b9c429" providerId="ADAL" clId="{1E4AB788-40D8-439B-B454-BB6B37A5B9C5}" dt="2023-01-29T12:56:55.191" v="1001" actId="20577"/>
          <ac:spMkLst>
            <pc:docMk/>
            <pc:sldMk cId="1447822758" sldId="306"/>
            <ac:spMk id="8" creationId="{BAF1CCC8-9D3D-8F8F-38BD-448257581F43}"/>
          </ac:spMkLst>
        </pc:spChg>
        <pc:picChg chg="add mod">
          <ac:chgData name="Teodora Emilia Berende" userId="6a627e43-644a-4ca8-abed-4c5b87b9c429" providerId="ADAL" clId="{1E4AB788-40D8-439B-B454-BB6B37A5B9C5}" dt="2023-01-31T08:45:53.511" v="1139"/>
          <ac:picMkLst>
            <pc:docMk/>
            <pc:sldMk cId="1447822758" sldId="306"/>
            <ac:picMk id="3" creationId="{07D34C3A-650F-2F5F-C465-EEEDDE28D7B9}"/>
          </ac:picMkLst>
        </pc:picChg>
        <pc:picChg chg="add mod">
          <ac:chgData name="Teodora Emilia Berende" userId="6a627e43-644a-4ca8-abed-4c5b87b9c429" providerId="ADAL" clId="{1E4AB788-40D8-439B-B454-BB6B37A5B9C5}" dt="2023-02-06T12:29:28.491" v="1485"/>
          <ac:picMkLst>
            <pc:docMk/>
            <pc:sldMk cId="1447822758" sldId="306"/>
            <ac:picMk id="4" creationId="{72DE6A00-5A2A-AFF9-3B70-D555A4693340}"/>
          </ac:picMkLst>
        </pc:picChg>
        <pc:picChg chg="add mod">
          <ac:chgData name="Teodora Emilia Berende" userId="6a627e43-644a-4ca8-abed-4c5b87b9c429" providerId="ADAL" clId="{1E4AB788-40D8-439B-B454-BB6B37A5B9C5}" dt="2023-02-06T12:51:52.483" v="1806"/>
          <ac:picMkLst>
            <pc:docMk/>
            <pc:sldMk cId="1447822758" sldId="306"/>
            <ac:picMk id="6" creationId="{B4EF2FB5-9A25-BA20-DD0F-85DD231FEB98}"/>
          </ac:picMkLst>
        </pc:picChg>
      </pc:sldChg>
      <pc:sldChg chg="addSp modSp add mod">
        <pc:chgData name="Teodora Emilia Berende" userId="6a627e43-644a-4ca8-abed-4c5b87b9c429" providerId="ADAL" clId="{1E4AB788-40D8-439B-B454-BB6B37A5B9C5}" dt="2023-02-06T12:51:59.927" v="1809"/>
        <pc:sldMkLst>
          <pc:docMk/>
          <pc:sldMk cId="3077399335" sldId="307"/>
        </pc:sldMkLst>
        <pc:spChg chg="add mod">
          <ac:chgData name="Teodora Emilia Berende" userId="6a627e43-644a-4ca8-abed-4c5b87b9c429" providerId="ADAL" clId="{1E4AB788-40D8-439B-B454-BB6B37A5B9C5}" dt="2023-02-06T12:40:57.916" v="1686"/>
          <ac:spMkLst>
            <pc:docMk/>
            <pc:sldMk cId="3077399335" sldId="307"/>
            <ac:spMk id="5" creationId="{16298583-AF3E-F54F-068C-3EEE84BD0CE4}"/>
          </ac:spMkLst>
        </pc:spChg>
        <pc:spChg chg="mod">
          <ac:chgData name="Teodora Emilia Berende" userId="6a627e43-644a-4ca8-abed-4c5b87b9c429" providerId="ADAL" clId="{1E4AB788-40D8-439B-B454-BB6B37A5B9C5}" dt="2023-01-29T13:05:47.111" v="1016" actId="12"/>
          <ac:spMkLst>
            <pc:docMk/>
            <pc:sldMk cId="3077399335" sldId="307"/>
            <ac:spMk id="8" creationId="{BAF1CCC8-9D3D-8F8F-38BD-448257581F43}"/>
          </ac:spMkLst>
        </pc:spChg>
        <pc:picChg chg="add mod">
          <ac:chgData name="Teodora Emilia Berende" userId="6a627e43-644a-4ca8-abed-4c5b87b9c429" providerId="ADAL" clId="{1E4AB788-40D8-439B-B454-BB6B37A5B9C5}" dt="2023-01-31T08:46:03.855" v="1142"/>
          <ac:picMkLst>
            <pc:docMk/>
            <pc:sldMk cId="3077399335" sldId="307"/>
            <ac:picMk id="3" creationId="{55CAD730-ACBC-4F6D-39BA-C16A4FCEE28E}"/>
          </ac:picMkLst>
        </pc:picChg>
        <pc:picChg chg="add mod">
          <ac:chgData name="Teodora Emilia Berende" userId="6a627e43-644a-4ca8-abed-4c5b87b9c429" providerId="ADAL" clId="{1E4AB788-40D8-439B-B454-BB6B37A5B9C5}" dt="2023-02-06T12:29:35.109" v="1488"/>
          <ac:picMkLst>
            <pc:docMk/>
            <pc:sldMk cId="3077399335" sldId="307"/>
            <ac:picMk id="4" creationId="{B0E788BD-3BCA-DE06-07C4-8F0811B5B7FD}"/>
          </ac:picMkLst>
        </pc:picChg>
        <pc:picChg chg="add mod">
          <ac:chgData name="Teodora Emilia Berende" userId="6a627e43-644a-4ca8-abed-4c5b87b9c429" providerId="ADAL" clId="{1E4AB788-40D8-439B-B454-BB6B37A5B9C5}" dt="2023-02-06T12:51:59.927" v="1809"/>
          <ac:picMkLst>
            <pc:docMk/>
            <pc:sldMk cId="3077399335" sldId="307"/>
            <ac:picMk id="6" creationId="{0BCDDA80-50C7-CC00-44D1-2038426752A0}"/>
          </ac:picMkLst>
        </pc:picChg>
      </pc:sldChg>
      <pc:sldChg chg="addSp modSp add mod">
        <pc:chgData name="Teodora Emilia Berende" userId="6a627e43-644a-4ca8-abed-4c5b87b9c429" providerId="ADAL" clId="{1E4AB788-40D8-439B-B454-BB6B37A5B9C5}" dt="2023-02-06T12:52:11.227" v="1814"/>
        <pc:sldMkLst>
          <pc:docMk/>
          <pc:sldMk cId="1435379486" sldId="308"/>
        </pc:sldMkLst>
        <pc:spChg chg="add mod">
          <ac:chgData name="Teodora Emilia Berende" userId="6a627e43-644a-4ca8-abed-4c5b87b9c429" providerId="ADAL" clId="{1E4AB788-40D8-439B-B454-BB6B37A5B9C5}" dt="2023-02-06T12:41:10.055" v="1691"/>
          <ac:spMkLst>
            <pc:docMk/>
            <pc:sldMk cId="1435379486" sldId="308"/>
            <ac:spMk id="5" creationId="{FF4AFE28-D4D8-FAF0-95CE-BD0F8D0684BA}"/>
          </ac:spMkLst>
        </pc:spChg>
        <pc:spChg chg="mod">
          <ac:chgData name="Teodora Emilia Berende" userId="6a627e43-644a-4ca8-abed-4c5b87b9c429" providerId="ADAL" clId="{1E4AB788-40D8-439B-B454-BB6B37A5B9C5}" dt="2023-01-29T13:05:08.456" v="1008"/>
          <ac:spMkLst>
            <pc:docMk/>
            <pc:sldMk cId="1435379486" sldId="308"/>
            <ac:spMk id="8" creationId="{BAF1CCC8-9D3D-8F8F-38BD-448257581F43}"/>
          </ac:spMkLst>
        </pc:spChg>
        <pc:picChg chg="add mod">
          <ac:chgData name="Teodora Emilia Berende" userId="6a627e43-644a-4ca8-abed-4c5b87b9c429" providerId="ADAL" clId="{1E4AB788-40D8-439B-B454-BB6B37A5B9C5}" dt="2023-01-31T08:46:28.505" v="1147"/>
          <ac:picMkLst>
            <pc:docMk/>
            <pc:sldMk cId="1435379486" sldId="308"/>
            <ac:picMk id="3" creationId="{0E5D3BF8-69A3-5CBB-1267-35E8381B991D}"/>
          </ac:picMkLst>
        </pc:picChg>
        <pc:picChg chg="add mod">
          <ac:chgData name="Teodora Emilia Berende" userId="6a627e43-644a-4ca8-abed-4c5b87b9c429" providerId="ADAL" clId="{1E4AB788-40D8-439B-B454-BB6B37A5B9C5}" dt="2023-02-06T12:29:46.583" v="1493"/>
          <ac:picMkLst>
            <pc:docMk/>
            <pc:sldMk cId="1435379486" sldId="308"/>
            <ac:picMk id="4" creationId="{5478EB50-734D-796F-C702-C542495BB29F}"/>
          </ac:picMkLst>
        </pc:picChg>
        <pc:picChg chg="add mod">
          <ac:chgData name="Teodora Emilia Berende" userId="6a627e43-644a-4ca8-abed-4c5b87b9c429" providerId="ADAL" clId="{1E4AB788-40D8-439B-B454-BB6B37A5B9C5}" dt="2023-02-06T12:52:11.227" v="1814"/>
          <ac:picMkLst>
            <pc:docMk/>
            <pc:sldMk cId="1435379486" sldId="308"/>
            <ac:picMk id="6" creationId="{8C036E28-8C31-6A7F-5467-F61BB758449A}"/>
          </ac:picMkLst>
        </pc:picChg>
      </pc:sldChg>
      <pc:sldChg chg="addSp delSp modSp new mod">
        <pc:chgData name="Teodora Emilia Berende" userId="6a627e43-644a-4ca8-abed-4c5b87b9c429" providerId="ADAL" clId="{1E4AB788-40D8-439B-B454-BB6B37A5B9C5}" dt="2023-02-06T12:52:13.575" v="1815"/>
        <pc:sldMkLst>
          <pc:docMk/>
          <pc:sldMk cId="1403478634" sldId="309"/>
        </pc:sldMkLst>
        <pc:spChg chg="mod">
          <ac:chgData name="Teodora Emilia Berende" userId="6a627e43-644a-4ca8-abed-4c5b87b9c429" providerId="ADAL" clId="{1E4AB788-40D8-439B-B454-BB6B37A5B9C5}" dt="2023-01-27T13:02:46.365" v="797" actId="20577"/>
          <ac:spMkLst>
            <pc:docMk/>
            <pc:sldMk cId="1403478634" sldId="309"/>
            <ac:spMk id="2" creationId="{2EB8BAD3-574B-C534-8E4B-240DA34B7EEE}"/>
          </ac:spMkLst>
        </pc:spChg>
        <pc:spChg chg="del">
          <ac:chgData name="Teodora Emilia Berende" userId="6a627e43-644a-4ca8-abed-4c5b87b9c429" providerId="ADAL" clId="{1E4AB788-40D8-439B-B454-BB6B37A5B9C5}" dt="2023-01-27T13:02:53.915" v="798" actId="21"/>
          <ac:spMkLst>
            <pc:docMk/>
            <pc:sldMk cId="1403478634" sldId="309"/>
            <ac:spMk id="3" creationId="{5FB9D08E-3C7F-AEFD-1BA1-15FCA0823646}"/>
          </ac:spMkLst>
        </pc:spChg>
        <pc:spChg chg="add mod">
          <ac:chgData name="Teodora Emilia Berende" userId="6a627e43-644a-4ca8-abed-4c5b87b9c429" providerId="ADAL" clId="{1E4AB788-40D8-439B-B454-BB6B37A5B9C5}" dt="2023-02-06T12:43:54.610" v="1709" actId="1076"/>
          <ac:spMkLst>
            <pc:docMk/>
            <pc:sldMk cId="1403478634" sldId="309"/>
            <ac:spMk id="5" creationId="{FB51861C-5FE1-F441-B379-B576E78276D7}"/>
          </ac:spMkLst>
        </pc:spChg>
        <pc:picChg chg="add mod">
          <ac:chgData name="Teodora Emilia Berende" userId="6a627e43-644a-4ca8-abed-4c5b87b9c429" providerId="ADAL" clId="{1E4AB788-40D8-439B-B454-BB6B37A5B9C5}" dt="2023-01-31T08:46:31.745" v="1148"/>
          <ac:picMkLst>
            <pc:docMk/>
            <pc:sldMk cId="1403478634" sldId="309"/>
            <ac:picMk id="3" creationId="{E1FCADE6-DB5B-DA30-3252-CB1C887767C3}"/>
          </ac:picMkLst>
        </pc:picChg>
        <pc:picChg chg="add mod">
          <ac:chgData name="Teodora Emilia Berende" userId="6a627e43-644a-4ca8-abed-4c5b87b9c429" providerId="ADAL" clId="{1E4AB788-40D8-439B-B454-BB6B37A5B9C5}" dt="2023-02-06T12:29:48.338" v="1494"/>
          <ac:picMkLst>
            <pc:docMk/>
            <pc:sldMk cId="1403478634" sldId="309"/>
            <ac:picMk id="4" creationId="{B47EE3A6-413B-9B0B-E49A-382C9740D445}"/>
          </ac:picMkLst>
        </pc:picChg>
        <pc:picChg chg="add mod">
          <ac:chgData name="Teodora Emilia Berende" userId="6a627e43-644a-4ca8-abed-4c5b87b9c429" providerId="ADAL" clId="{1E4AB788-40D8-439B-B454-BB6B37A5B9C5}" dt="2023-02-06T12:52:13.575" v="1815"/>
          <ac:picMkLst>
            <pc:docMk/>
            <pc:sldMk cId="1403478634" sldId="309"/>
            <ac:picMk id="6" creationId="{C8397189-13F3-940A-99D9-EE69A93A70C1}"/>
          </ac:picMkLst>
        </pc:picChg>
      </pc:sldChg>
      <pc:sldChg chg="addSp delSp modSp add mod">
        <pc:chgData name="Teodora Emilia Berende" userId="6a627e43-644a-4ca8-abed-4c5b87b9c429" providerId="ADAL" clId="{1E4AB788-40D8-439B-B454-BB6B37A5B9C5}" dt="2023-02-06T12:52:02.213" v="1810"/>
        <pc:sldMkLst>
          <pc:docMk/>
          <pc:sldMk cId="339036141" sldId="310"/>
        </pc:sldMkLst>
        <pc:spChg chg="mod">
          <ac:chgData name="Teodora Emilia Berende" userId="6a627e43-644a-4ca8-abed-4c5b87b9c429" providerId="ADAL" clId="{1E4AB788-40D8-439B-B454-BB6B37A5B9C5}" dt="2023-01-30T16:24:26.685" v="1103" actId="1076"/>
          <ac:spMkLst>
            <pc:docMk/>
            <pc:sldMk cId="339036141" sldId="310"/>
            <ac:spMk id="2" creationId="{4A940BC6-9DA0-FB4D-8879-DC8B3958C07C}"/>
          </ac:spMkLst>
        </pc:spChg>
        <pc:spChg chg="add del mod">
          <ac:chgData name="Teodora Emilia Berende" userId="6a627e43-644a-4ca8-abed-4c5b87b9c429" providerId="ADAL" clId="{1E4AB788-40D8-439B-B454-BB6B37A5B9C5}" dt="2023-01-30T16:24:09.622" v="1095" actId="931"/>
          <ac:spMkLst>
            <pc:docMk/>
            <pc:sldMk cId="339036141" sldId="310"/>
            <ac:spMk id="4" creationId="{0AA0DDCD-58EA-7438-CB1A-F05EEE4D2739}"/>
          </ac:spMkLst>
        </pc:spChg>
        <pc:spChg chg="add mod">
          <ac:chgData name="Teodora Emilia Berende" userId="6a627e43-644a-4ca8-abed-4c5b87b9c429" providerId="ADAL" clId="{1E4AB788-40D8-439B-B454-BB6B37A5B9C5}" dt="2023-02-06T12:43:13.389" v="1704" actId="1076"/>
          <ac:spMkLst>
            <pc:docMk/>
            <pc:sldMk cId="339036141" sldId="310"/>
            <ac:spMk id="6" creationId="{6B769926-B5BB-88DF-D639-20707C5EBC00}"/>
          </ac:spMkLst>
        </pc:spChg>
        <pc:picChg chg="add mod">
          <ac:chgData name="Teodora Emilia Berende" userId="6a627e43-644a-4ca8-abed-4c5b87b9c429" providerId="ADAL" clId="{1E4AB788-40D8-439B-B454-BB6B37A5B9C5}" dt="2023-01-31T08:46:06.315" v="1143"/>
          <ac:picMkLst>
            <pc:docMk/>
            <pc:sldMk cId="339036141" sldId="310"/>
            <ac:picMk id="3" creationId="{85929F67-72BD-F44D-C37E-CD4151B39435}"/>
          </ac:picMkLst>
        </pc:picChg>
        <pc:picChg chg="add mod">
          <ac:chgData name="Teodora Emilia Berende" userId="6a627e43-644a-4ca8-abed-4c5b87b9c429" providerId="ADAL" clId="{1E4AB788-40D8-439B-B454-BB6B37A5B9C5}" dt="2023-02-06T12:29:37.582" v="1489"/>
          <ac:picMkLst>
            <pc:docMk/>
            <pc:sldMk cId="339036141" sldId="310"/>
            <ac:picMk id="4" creationId="{19BAE1EF-B37B-AFA8-17EB-E2A7B7FC9DF4}"/>
          </ac:picMkLst>
        </pc:picChg>
        <pc:picChg chg="add mod">
          <ac:chgData name="Teodora Emilia Berende" userId="6a627e43-644a-4ca8-abed-4c5b87b9c429" providerId="ADAL" clId="{1E4AB788-40D8-439B-B454-BB6B37A5B9C5}" dt="2023-02-06T12:42:43.614" v="1699" actId="14100"/>
          <ac:picMkLst>
            <pc:docMk/>
            <pc:sldMk cId="339036141" sldId="310"/>
            <ac:picMk id="5" creationId="{3DDA6B20-4A11-3383-0544-A42F59852FD0}"/>
          </ac:picMkLst>
        </pc:picChg>
        <pc:picChg chg="del">
          <ac:chgData name="Teodora Emilia Berende" userId="6a627e43-644a-4ca8-abed-4c5b87b9c429" providerId="ADAL" clId="{1E4AB788-40D8-439B-B454-BB6B37A5B9C5}" dt="2023-01-30T16:02:59.402" v="1058" actId="21"/>
          <ac:picMkLst>
            <pc:docMk/>
            <pc:sldMk cId="339036141" sldId="310"/>
            <ac:picMk id="6" creationId="{C7FD4891-C25E-FF9C-BE47-AB74538C09A2}"/>
          </ac:picMkLst>
        </pc:picChg>
        <pc:picChg chg="add mod">
          <ac:chgData name="Teodora Emilia Berende" userId="6a627e43-644a-4ca8-abed-4c5b87b9c429" providerId="ADAL" clId="{1E4AB788-40D8-439B-B454-BB6B37A5B9C5}" dt="2023-02-06T12:52:02.213" v="1810"/>
          <ac:picMkLst>
            <pc:docMk/>
            <pc:sldMk cId="339036141" sldId="310"/>
            <ac:picMk id="7" creationId="{C2010C93-4649-392D-3A89-1F81E101DEEC}"/>
          </ac:picMkLst>
        </pc:picChg>
      </pc:sldChg>
      <pc:sldChg chg="addSp delSp modSp new mod">
        <pc:chgData name="Teodora Emilia Berende" userId="6a627e43-644a-4ca8-abed-4c5b87b9c429" providerId="ADAL" clId="{1E4AB788-40D8-439B-B454-BB6B37A5B9C5}" dt="2023-02-06T12:52:09.222" v="1813"/>
        <pc:sldMkLst>
          <pc:docMk/>
          <pc:sldMk cId="311398988" sldId="311"/>
        </pc:sldMkLst>
        <pc:spChg chg="del mod">
          <ac:chgData name="Teodora Emilia Berende" userId="6a627e43-644a-4ca8-abed-4c5b87b9c429" providerId="ADAL" clId="{1E4AB788-40D8-439B-B454-BB6B37A5B9C5}" dt="2023-02-05T17:32:00.774" v="1265" actId="21"/>
          <ac:spMkLst>
            <pc:docMk/>
            <pc:sldMk cId="311398988" sldId="311"/>
            <ac:spMk id="2" creationId="{3F207AA0-52FB-C58E-D3C4-F199EA729228}"/>
          </ac:spMkLst>
        </pc:spChg>
        <pc:spChg chg="del">
          <ac:chgData name="Teodora Emilia Berende" userId="6a627e43-644a-4ca8-abed-4c5b87b9c429" providerId="ADAL" clId="{1E4AB788-40D8-439B-B454-BB6B37A5B9C5}" dt="2023-01-30T16:03:23.693" v="1072" actId="21"/>
          <ac:spMkLst>
            <pc:docMk/>
            <pc:sldMk cId="311398988" sldId="311"/>
            <ac:spMk id="3" creationId="{AF433F68-3F1F-F92D-F4D2-DB5921271D98}"/>
          </ac:spMkLst>
        </pc:spChg>
        <pc:spChg chg="add mod">
          <ac:chgData name="Teodora Emilia Berende" userId="6a627e43-644a-4ca8-abed-4c5b87b9c429" providerId="ADAL" clId="{1E4AB788-40D8-439B-B454-BB6B37A5B9C5}" dt="2023-02-06T12:41:07.827" v="1690"/>
          <ac:spMkLst>
            <pc:docMk/>
            <pc:sldMk cId="311398988" sldId="311"/>
            <ac:spMk id="4" creationId="{1DC16638-FD0A-37CC-E488-DF940C552322}"/>
          </ac:spMkLst>
        </pc:spChg>
        <pc:spChg chg="add del mod">
          <ac:chgData name="Teodora Emilia Berende" userId="6a627e43-644a-4ca8-abed-4c5b87b9c429" providerId="ADAL" clId="{1E4AB788-40D8-439B-B454-BB6B37A5B9C5}" dt="2023-02-05T17:37:09.046" v="1356" actId="478"/>
          <ac:spMkLst>
            <pc:docMk/>
            <pc:sldMk cId="311398988" sldId="311"/>
            <ac:spMk id="4" creationId="{F93A6FA2-48EC-C20E-D9F8-6E6E543F8962}"/>
          </ac:spMkLst>
        </pc:spChg>
        <pc:spChg chg="del">
          <ac:chgData name="Teodora Emilia Berende" userId="6a627e43-644a-4ca8-abed-4c5b87b9c429" providerId="ADAL" clId="{1E4AB788-40D8-439B-B454-BB6B37A5B9C5}" dt="2023-01-30T16:03:27.473" v="1073" actId="21"/>
          <ac:spMkLst>
            <pc:docMk/>
            <pc:sldMk cId="311398988" sldId="311"/>
            <ac:spMk id="5" creationId="{4123C57F-C3AA-FE5F-AD89-8D1EE2E7A9C7}"/>
          </ac:spMkLst>
        </pc:spChg>
        <pc:spChg chg="add del mod">
          <ac:chgData name="Teodora Emilia Berende" userId="6a627e43-644a-4ca8-abed-4c5b87b9c429" providerId="ADAL" clId="{1E4AB788-40D8-439B-B454-BB6B37A5B9C5}" dt="2023-02-05T16:45:19.702" v="1171"/>
          <ac:spMkLst>
            <pc:docMk/>
            <pc:sldMk cId="311398988" sldId="311"/>
            <ac:spMk id="5" creationId="{F202A188-99EA-3A3E-7429-F266FD6D9009}"/>
          </ac:spMkLst>
        </pc:spChg>
        <pc:spChg chg="add del mod">
          <ac:chgData name="Teodora Emilia Berende" userId="6a627e43-644a-4ca8-abed-4c5b87b9c429" providerId="ADAL" clId="{1E4AB788-40D8-439B-B454-BB6B37A5B9C5}" dt="2023-02-05T17:32:19.368" v="1267" actId="21"/>
          <ac:spMkLst>
            <pc:docMk/>
            <pc:sldMk cId="311398988" sldId="311"/>
            <ac:spMk id="8" creationId="{2739BD91-151C-77ED-B305-A2B80DE17922}"/>
          </ac:spMkLst>
        </pc:spChg>
        <pc:spChg chg="add del mod">
          <ac:chgData name="Teodora Emilia Berende" userId="6a627e43-644a-4ca8-abed-4c5b87b9c429" providerId="ADAL" clId="{1E4AB788-40D8-439B-B454-BB6B37A5B9C5}" dt="2023-02-05T17:37:23.089" v="1360" actId="478"/>
          <ac:spMkLst>
            <pc:docMk/>
            <pc:sldMk cId="311398988" sldId="311"/>
            <ac:spMk id="9" creationId="{B3159816-40B0-D4D3-3889-0E0A55494C1B}"/>
          </ac:spMkLst>
        </pc:spChg>
        <pc:spChg chg="add del mod">
          <ac:chgData name="Teodora Emilia Berende" userId="6a627e43-644a-4ca8-abed-4c5b87b9c429" providerId="ADAL" clId="{1E4AB788-40D8-439B-B454-BB6B37A5B9C5}" dt="2023-02-05T17:37:13.579" v="1357" actId="478"/>
          <ac:spMkLst>
            <pc:docMk/>
            <pc:sldMk cId="311398988" sldId="311"/>
            <ac:spMk id="11" creationId="{8066CE21-6354-D2E3-56B4-415BB4A7606A}"/>
          </ac:spMkLst>
        </pc:spChg>
        <pc:spChg chg="add mod">
          <ac:chgData name="Teodora Emilia Berende" userId="6a627e43-644a-4ca8-abed-4c5b87b9c429" providerId="ADAL" clId="{1E4AB788-40D8-439B-B454-BB6B37A5B9C5}" dt="2023-02-05T17:39:56.724" v="1410" actId="14100"/>
          <ac:spMkLst>
            <pc:docMk/>
            <pc:sldMk cId="311398988" sldId="311"/>
            <ac:spMk id="12" creationId="{59020E9C-0B36-A890-4C56-43E99084DCC2}"/>
          </ac:spMkLst>
        </pc:spChg>
        <pc:spChg chg="add mod">
          <ac:chgData name="Teodora Emilia Berende" userId="6a627e43-644a-4ca8-abed-4c5b87b9c429" providerId="ADAL" clId="{1E4AB788-40D8-439B-B454-BB6B37A5B9C5}" dt="2023-02-05T17:39:38.333" v="1407" actId="1076"/>
          <ac:spMkLst>
            <pc:docMk/>
            <pc:sldMk cId="311398988" sldId="311"/>
            <ac:spMk id="13" creationId="{9C2DBFAC-E739-4753-2F99-069ABC79E21D}"/>
          </ac:spMkLst>
        </pc:spChg>
        <pc:spChg chg="add del mod">
          <ac:chgData name="Teodora Emilia Berende" userId="6a627e43-644a-4ca8-abed-4c5b87b9c429" providerId="ADAL" clId="{1E4AB788-40D8-439B-B454-BB6B37A5B9C5}" dt="2023-02-05T17:37:57.822" v="1367"/>
          <ac:spMkLst>
            <pc:docMk/>
            <pc:sldMk cId="311398988" sldId="311"/>
            <ac:spMk id="14" creationId="{2461BC31-ED78-D9EC-B937-7B9DD865FD2A}"/>
          </ac:spMkLst>
        </pc:spChg>
        <pc:spChg chg="add del mod">
          <ac:chgData name="Teodora Emilia Berende" userId="6a627e43-644a-4ca8-abed-4c5b87b9c429" providerId="ADAL" clId="{1E4AB788-40D8-439B-B454-BB6B37A5B9C5}" dt="2023-02-05T17:37:57.822" v="1367"/>
          <ac:spMkLst>
            <pc:docMk/>
            <pc:sldMk cId="311398988" sldId="311"/>
            <ac:spMk id="15" creationId="{072D6D77-ECB8-B755-6DA1-A21EAB582CC9}"/>
          </ac:spMkLst>
        </pc:spChg>
        <pc:spChg chg="add del mod">
          <ac:chgData name="Teodora Emilia Berende" userId="6a627e43-644a-4ca8-abed-4c5b87b9c429" providerId="ADAL" clId="{1E4AB788-40D8-439B-B454-BB6B37A5B9C5}" dt="2023-02-05T17:37:55.541" v="1366" actId="21"/>
          <ac:spMkLst>
            <pc:docMk/>
            <pc:sldMk cId="311398988" sldId="311"/>
            <ac:spMk id="17" creationId="{4FCF266E-5574-9984-FE59-D920D12315B7}"/>
          </ac:spMkLst>
        </pc:spChg>
        <pc:spChg chg="add del mod">
          <ac:chgData name="Teodora Emilia Berende" userId="6a627e43-644a-4ca8-abed-4c5b87b9c429" providerId="ADAL" clId="{1E4AB788-40D8-439B-B454-BB6B37A5B9C5}" dt="2023-02-05T17:38:01.902" v="1369"/>
          <ac:spMkLst>
            <pc:docMk/>
            <pc:sldMk cId="311398988" sldId="311"/>
            <ac:spMk id="18" creationId="{A5B0A81F-5885-043F-4460-FD5D3D640DF8}"/>
          </ac:spMkLst>
        </pc:spChg>
        <pc:spChg chg="add del mod">
          <ac:chgData name="Teodora Emilia Berende" userId="6a627e43-644a-4ca8-abed-4c5b87b9c429" providerId="ADAL" clId="{1E4AB788-40D8-439B-B454-BB6B37A5B9C5}" dt="2023-02-05T17:38:01.902" v="1369"/>
          <ac:spMkLst>
            <pc:docMk/>
            <pc:sldMk cId="311398988" sldId="311"/>
            <ac:spMk id="19" creationId="{1F0A31F9-4709-7B88-C462-D65AC13D9C33}"/>
          </ac:spMkLst>
        </pc:spChg>
        <pc:spChg chg="add del mod">
          <ac:chgData name="Teodora Emilia Berende" userId="6a627e43-644a-4ca8-abed-4c5b87b9c429" providerId="ADAL" clId="{1E4AB788-40D8-439B-B454-BB6B37A5B9C5}" dt="2023-02-05T17:38:17.386" v="1373"/>
          <ac:spMkLst>
            <pc:docMk/>
            <pc:sldMk cId="311398988" sldId="311"/>
            <ac:spMk id="20" creationId="{A01EE5E2-70F8-61A7-E6D8-1FD1D7626906}"/>
          </ac:spMkLst>
        </pc:spChg>
        <pc:spChg chg="add del mod">
          <ac:chgData name="Teodora Emilia Berende" userId="6a627e43-644a-4ca8-abed-4c5b87b9c429" providerId="ADAL" clId="{1E4AB788-40D8-439B-B454-BB6B37A5B9C5}" dt="2023-02-05T17:38:17.386" v="1373"/>
          <ac:spMkLst>
            <pc:docMk/>
            <pc:sldMk cId="311398988" sldId="311"/>
            <ac:spMk id="21" creationId="{FF91C95C-6AF9-1B78-7574-1C8299137447}"/>
          </ac:spMkLst>
        </pc:spChg>
        <pc:spChg chg="add mod">
          <ac:chgData name="Teodora Emilia Berende" userId="6a627e43-644a-4ca8-abed-4c5b87b9c429" providerId="ADAL" clId="{1E4AB788-40D8-439B-B454-BB6B37A5B9C5}" dt="2023-02-05T17:40:04.754" v="1411" actId="14100"/>
          <ac:spMkLst>
            <pc:docMk/>
            <pc:sldMk cId="311398988" sldId="311"/>
            <ac:spMk id="24" creationId="{DFA20AF5-7F1D-4EAC-9011-175BF18E3773}"/>
          </ac:spMkLst>
        </pc:spChg>
        <pc:spChg chg="add mod">
          <ac:chgData name="Teodora Emilia Berende" userId="6a627e43-644a-4ca8-abed-4c5b87b9c429" providerId="ADAL" clId="{1E4AB788-40D8-439B-B454-BB6B37A5B9C5}" dt="2023-02-05T17:39:51.246" v="1409" actId="255"/>
          <ac:spMkLst>
            <pc:docMk/>
            <pc:sldMk cId="311398988" sldId="311"/>
            <ac:spMk id="25" creationId="{02C6C4A0-FD29-D579-C6C5-145C50F2A26C}"/>
          </ac:spMkLst>
        </pc:spChg>
        <pc:spChg chg="add mod">
          <ac:chgData name="Teodora Emilia Berende" userId="6a627e43-644a-4ca8-abed-4c5b87b9c429" providerId="ADAL" clId="{1E4AB788-40D8-439B-B454-BB6B37A5B9C5}" dt="2023-02-05T17:40:58.812" v="1453" actId="1076"/>
          <ac:spMkLst>
            <pc:docMk/>
            <pc:sldMk cId="311398988" sldId="311"/>
            <ac:spMk id="26" creationId="{B86EB8F4-57DF-E564-2250-37725A6BD4A1}"/>
          </ac:spMkLst>
        </pc:spChg>
        <pc:picChg chg="add mod">
          <ac:chgData name="Teodora Emilia Berende" userId="6a627e43-644a-4ca8-abed-4c5b87b9c429" providerId="ADAL" clId="{1E4AB788-40D8-439B-B454-BB6B37A5B9C5}" dt="2023-02-06T12:29:44.493" v="1492"/>
          <ac:picMkLst>
            <pc:docMk/>
            <pc:sldMk cId="311398988" sldId="311"/>
            <ac:picMk id="2" creationId="{3265B600-AAC4-8EBC-35F7-0B18F81EFD0F}"/>
          </ac:picMkLst>
        </pc:picChg>
        <pc:picChg chg="add mod">
          <ac:chgData name="Teodora Emilia Berende" userId="6a627e43-644a-4ca8-abed-4c5b87b9c429" providerId="ADAL" clId="{1E4AB788-40D8-439B-B454-BB6B37A5B9C5}" dt="2023-01-31T08:46:21.976" v="1146"/>
          <ac:picMkLst>
            <pc:docMk/>
            <pc:sldMk cId="311398988" sldId="311"/>
            <ac:picMk id="3" creationId="{322537A1-4DC8-7C72-0EB4-A5483E5EDD42}"/>
          </ac:picMkLst>
        </pc:picChg>
        <pc:picChg chg="add mod">
          <ac:chgData name="Teodora Emilia Berende" userId="6a627e43-644a-4ca8-abed-4c5b87b9c429" providerId="ADAL" clId="{1E4AB788-40D8-439B-B454-BB6B37A5B9C5}" dt="2023-02-06T12:52:09.222" v="1813"/>
          <ac:picMkLst>
            <pc:docMk/>
            <pc:sldMk cId="311398988" sldId="311"/>
            <ac:picMk id="5" creationId="{45AB1C65-6D5F-EB63-CB16-18AEB9C3A120}"/>
          </ac:picMkLst>
        </pc:picChg>
        <pc:picChg chg="add del mod">
          <ac:chgData name="Teodora Emilia Berende" userId="6a627e43-644a-4ca8-abed-4c5b87b9c429" providerId="ADAL" clId="{1E4AB788-40D8-439B-B454-BB6B37A5B9C5}" dt="2023-02-05T17:38:28.797" v="1376" actId="21"/>
          <ac:picMkLst>
            <pc:docMk/>
            <pc:sldMk cId="311398988" sldId="311"/>
            <ac:picMk id="22" creationId="{AC904432-93A4-34BD-B889-60F320C24553}"/>
          </ac:picMkLst>
        </pc:picChg>
        <pc:picChg chg="add del mod">
          <ac:chgData name="Teodora Emilia Berende" userId="6a627e43-644a-4ca8-abed-4c5b87b9c429" providerId="ADAL" clId="{1E4AB788-40D8-439B-B454-BB6B37A5B9C5}" dt="2023-02-05T17:38:37.147" v="1378"/>
          <ac:picMkLst>
            <pc:docMk/>
            <pc:sldMk cId="311398988" sldId="311"/>
            <ac:picMk id="23" creationId="{4BE5F781-BEE5-42C9-5283-04D5F6235694}"/>
          </ac:picMkLst>
        </pc:picChg>
      </pc:sldChg>
      <pc:sldChg chg="addSp delSp modSp add mod">
        <pc:chgData name="Teodora Emilia Berende" userId="6a627e43-644a-4ca8-abed-4c5b87b9c429" providerId="ADAL" clId="{1E4AB788-40D8-439B-B454-BB6B37A5B9C5}" dt="2023-02-06T12:52:04.186" v="1811"/>
        <pc:sldMkLst>
          <pc:docMk/>
          <pc:sldMk cId="3653473594" sldId="312"/>
        </pc:sldMkLst>
        <pc:spChg chg="add del mod">
          <ac:chgData name="Teodora Emilia Berende" userId="6a627e43-644a-4ca8-abed-4c5b87b9c429" providerId="ADAL" clId="{1E4AB788-40D8-439B-B454-BB6B37A5B9C5}" dt="2023-01-30T16:24:41.835" v="1106" actId="931"/>
          <ac:spMkLst>
            <pc:docMk/>
            <pc:sldMk cId="3653473594" sldId="312"/>
            <ac:spMk id="4" creationId="{2C92F5ED-1E34-AECB-D414-75E2DA488BC3}"/>
          </ac:spMkLst>
        </pc:spChg>
        <pc:spChg chg="add del mod">
          <ac:chgData name="Teodora Emilia Berende" userId="6a627e43-644a-4ca8-abed-4c5b87b9c429" providerId="ADAL" clId="{1E4AB788-40D8-439B-B454-BB6B37A5B9C5}" dt="2023-02-06T12:43:23.971" v="1705" actId="478"/>
          <ac:spMkLst>
            <pc:docMk/>
            <pc:sldMk cId="3653473594" sldId="312"/>
            <ac:spMk id="5" creationId="{FF0AE8F8-1D47-5301-E38A-E004B24C8DA8}"/>
          </ac:spMkLst>
        </pc:spChg>
        <pc:spChg chg="add mod">
          <ac:chgData name="Teodora Emilia Berende" userId="6a627e43-644a-4ca8-abed-4c5b87b9c429" providerId="ADAL" clId="{1E4AB788-40D8-439B-B454-BB6B37A5B9C5}" dt="2023-02-06T12:43:30.418" v="1706"/>
          <ac:spMkLst>
            <pc:docMk/>
            <pc:sldMk cId="3653473594" sldId="312"/>
            <ac:spMk id="6" creationId="{32757CA4-7780-74DF-4C4C-0E1084F2A2AC}"/>
          </ac:spMkLst>
        </pc:spChg>
        <pc:picChg chg="add mod">
          <ac:chgData name="Teodora Emilia Berende" userId="6a627e43-644a-4ca8-abed-4c5b87b9c429" providerId="ADAL" clId="{1E4AB788-40D8-439B-B454-BB6B37A5B9C5}" dt="2023-01-31T08:46:11.947" v="1144"/>
          <ac:picMkLst>
            <pc:docMk/>
            <pc:sldMk cId="3653473594" sldId="312"/>
            <ac:picMk id="3" creationId="{6EFE39DC-97DB-01CD-051D-5439C800EE1F}"/>
          </ac:picMkLst>
        </pc:picChg>
        <pc:picChg chg="add mod">
          <ac:chgData name="Teodora Emilia Berende" userId="6a627e43-644a-4ca8-abed-4c5b87b9c429" providerId="ADAL" clId="{1E4AB788-40D8-439B-B454-BB6B37A5B9C5}" dt="2023-02-06T12:29:39.749" v="1490"/>
          <ac:picMkLst>
            <pc:docMk/>
            <pc:sldMk cId="3653473594" sldId="312"/>
            <ac:picMk id="4" creationId="{28B907F8-DF66-F16F-669C-3E406D5A607F}"/>
          </ac:picMkLst>
        </pc:picChg>
        <pc:picChg chg="del">
          <ac:chgData name="Teodora Emilia Berende" userId="6a627e43-644a-4ca8-abed-4c5b87b9c429" providerId="ADAL" clId="{1E4AB788-40D8-439B-B454-BB6B37A5B9C5}" dt="2023-01-30T16:24:37.595" v="1105" actId="478"/>
          <ac:picMkLst>
            <pc:docMk/>
            <pc:sldMk cId="3653473594" sldId="312"/>
            <ac:picMk id="5" creationId="{3DDA6B20-4A11-3383-0544-A42F59852FD0}"/>
          </ac:picMkLst>
        </pc:picChg>
        <pc:picChg chg="add mod modCrop">
          <ac:chgData name="Teodora Emilia Berende" userId="6a627e43-644a-4ca8-abed-4c5b87b9c429" providerId="ADAL" clId="{1E4AB788-40D8-439B-B454-BB6B37A5B9C5}" dt="2023-01-30T16:24:58.832" v="1112" actId="14100"/>
          <ac:picMkLst>
            <pc:docMk/>
            <pc:sldMk cId="3653473594" sldId="312"/>
            <ac:picMk id="7" creationId="{14449C3C-CA42-1DF7-A4D5-F275434F1B81}"/>
          </ac:picMkLst>
        </pc:picChg>
        <pc:picChg chg="add mod">
          <ac:chgData name="Teodora Emilia Berende" userId="6a627e43-644a-4ca8-abed-4c5b87b9c429" providerId="ADAL" clId="{1E4AB788-40D8-439B-B454-BB6B37A5B9C5}" dt="2023-02-06T12:52:04.186" v="1811"/>
          <ac:picMkLst>
            <pc:docMk/>
            <pc:sldMk cId="3653473594" sldId="312"/>
            <ac:picMk id="8" creationId="{EA434466-9A67-49CD-39C0-BC16D5F933B9}"/>
          </ac:picMkLst>
        </pc:picChg>
      </pc:sldChg>
      <pc:sldChg chg="addSp modSp del mod">
        <pc:chgData name="Teodora Emilia Berende" userId="6a627e43-644a-4ca8-abed-4c5b87b9c429" providerId="ADAL" clId="{1E4AB788-40D8-439B-B454-BB6B37A5B9C5}" dt="2023-02-06T12:38:52.375" v="1673" actId="2696"/>
        <pc:sldMkLst>
          <pc:docMk/>
          <pc:sldMk cId="2781772258" sldId="856"/>
        </pc:sldMkLst>
        <pc:spChg chg="add mod">
          <ac:chgData name="Teodora Emilia Berende" userId="6a627e43-644a-4ca8-abed-4c5b87b9c429" providerId="ADAL" clId="{1E4AB788-40D8-439B-B454-BB6B37A5B9C5}" dt="2023-02-06T12:36:03.758" v="1636" actId="1076"/>
          <ac:spMkLst>
            <pc:docMk/>
            <pc:sldMk cId="2781772258" sldId="856"/>
            <ac:spMk id="2" creationId="{DF1AA103-6B9C-22A7-1456-804D60179D04}"/>
          </ac:spMkLst>
        </pc:spChg>
      </pc:sldChg>
      <pc:sldChg chg="addSp delSp modSp new del mod modClrScheme chgLayout">
        <pc:chgData name="Teodora Emilia Berende" userId="6a627e43-644a-4ca8-abed-4c5b87b9c429" providerId="ADAL" clId="{1E4AB788-40D8-439B-B454-BB6B37A5B9C5}" dt="2023-02-05T17:41:08.187" v="1454" actId="47"/>
        <pc:sldMkLst>
          <pc:docMk/>
          <pc:sldMk cId="422424768" sldId="857"/>
        </pc:sldMkLst>
        <pc:spChg chg="del">
          <ac:chgData name="Teodora Emilia Berende" userId="6a627e43-644a-4ca8-abed-4c5b87b9c429" providerId="ADAL" clId="{1E4AB788-40D8-439B-B454-BB6B37A5B9C5}" dt="2023-02-05T17:36:00.799" v="1305" actId="478"/>
          <ac:spMkLst>
            <pc:docMk/>
            <pc:sldMk cId="422424768" sldId="857"/>
            <ac:spMk id="2" creationId="{F2809BE4-2AD3-A8E7-54AA-9488A381BD85}"/>
          </ac:spMkLst>
        </pc:spChg>
        <pc:spChg chg="mod ord">
          <ac:chgData name="Teodora Emilia Berende" userId="6a627e43-644a-4ca8-abed-4c5b87b9c429" providerId="ADAL" clId="{1E4AB788-40D8-439B-B454-BB6B37A5B9C5}" dt="2023-02-05T17:36:19.693" v="1309" actId="700"/>
          <ac:spMkLst>
            <pc:docMk/>
            <pc:sldMk cId="422424768" sldId="857"/>
            <ac:spMk id="3" creationId="{C12B7E0B-63A2-485E-D578-507AD8AD75A1}"/>
          </ac:spMkLst>
        </pc:spChg>
        <pc:spChg chg="mod ord">
          <ac:chgData name="Teodora Emilia Berende" userId="6a627e43-644a-4ca8-abed-4c5b87b9c429" providerId="ADAL" clId="{1E4AB788-40D8-439B-B454-BB6B37A5B9C5}" dt="2023-02-05T17:36:19.693" v="1309" actId="700"/>
          <ac:spMkLst>
            <pc:docMk/>
            <pc:sldMk cId="422424768" sldId="857"/>
            <ac:spMk id="4" creationId="{185A4E57-D542-E18D-03CB-5EC45142F8D3}"/>
          </ac:spMkLst>
        </pc:spChg>
        <pc:spChg chg="mod ord">
          <ac:chgData name="Teodora Emilia Berende" userId="6a627e43-644a-4ca8-abed-4c5b87b9c429" providerId="ADAL" clId="{1E4AB788-40D8-439B-B454-BB6B37A5B9C5}" dt="2023-02-05T17:36:19.693" v="1309" actId="700"/>
          <ac:spMkLst>
            <pc:docMk/>
            <pc:sldMk cId="422424768" sldId="857"/>
            <ac:spMk id="5" creationId="{4C3C2B1C-877B-B661-9D10-23696D0F8C04}"/>
          </ac:spMkLst>
        </pc:spChg>
        <pc:spChg chg="del">
          <ac:chgData name="Teodora Emilia Berende" userId="6a627e43-644a-4ca8-abed-4c5b87b9c429" providerId="ADAL" clId="{1E4AB788-40D8-439B-B454-BB6B37A5B9C5}" dt="2023-02-05T17:35:41.498" v="1288" actId="478"/>
          <ac:spMkLst>
            <pc:docMk/>
            <pc:sldMk cId="422424768" sldId="857"/>
            <ac:spMk id="6" creationId="{C40CB31B-07AB-5832-37FD-0CE331EE7B39}"/>
          </ac:spMkLst>
        </pc:spChg>
        <pc:spChg chg="add del mod ord">
          <ac:chgData name="Teodora Emilia Berende" userId="6a627e43-644a-4ca8-abed-4c5b87b9c429" providerId="ADAL" clId="{1E4AB788-40D8-439B-B454-BB6B37A5B9C5}" dt="2023-02-05T17:36:43.356" v="1332" actId="20577"/>
          <ac:spMkLst>
            <pc:docMk/>
            <pc:sldMk cId="422424768" sldId="857"/>
            <ac:spMk id="7" creationId="{04B4CCA3-DAAC-869D-9496-304C26683891}"/>
          </ac:spMkLst>
        </pc:spChg>
        <pc:spChg chg="mod ord">
          <ac:chgData name="Teodora Emilia Berende" userId="6a627e43-644a-4ca8-abed-4c5b87b9c429" providerId="ADAL" clId="{1E4AB788-40D8-439B-B454-BB6B37A5B9C5}" dt="2023-02-05T17:36:19.693" v="1309" actId="700"/>
          <ac:spMkLst>
            <pc:docMk/>
            <pc:sldMk cId="422424768" sldId="857"/>
            <ac:spMk id="8" creationId="{F56558CC-EDCD-83A2-6641-D03AEB54F445}"/>
          </ac:spMkLst>
        </pc:spChg>
        <pc:spChg chg="del">
          <ac:chgData name="Teodora Emilia Berende" userId="6a627e43-644a-4ca8-abed-4c5b87b9c429" providerId="ADAL" clId="{1E4AB788-40D8-439B-B454-BB6B37A5B9C5}" dt="2023-02-05T17:35:42.859" v="1289" actId="478"/>
          <ac:spMkLst>
            <pc:docMk/>
            <pc:sldMk cId="422424768" sldId="857"/>
            <ac:spMk id="9" creationId="{2A97197B-170F-A4B9-9A6A-18E62F2ED938}"/>
          </ac:spMkLst>
        </pc:spChg>
        <pc:spChg chg="add del mod">
          <ac:chgData name="Teodora Emilia Berende" userId="6a627e43-644a-4ca8-abed-4c5b87b9c429" providerId="ADAL" clId="{1E4AB788-40D8-439B-B454-BB6B37A5B9C5}" dt="2023-02-05T17:40:26.727" v="1444" actId="21"/>
          <ac:spMkLst>
            <pc:docMk/>
            <pc:sldMk cId="422424768" sldId="857"/>
            <ac:spMk id="10" creationId="{6F1FD8A5-F9A8-A969-12EB-E9EB6C28298A}"/>
          </ac:spMkLst>
        </pc:spChg>
        <pc:spChg chg="del">
          <ac:chgData name="Teodora Emilia Berende" userId="6a627e43-644a-4ca8-abed-4c5b87b9c429" providerId="ADAL" clId="{1E4AB788-40D8-439B-B454-BB6B37A5B9C5}" dt="2023-02-05T17:36:04.744" v="1306" actId="478"/>
          <ac:spMkLst>
            <pc:docMk/>
            <pc:sldMk cId="422424768" sldId="857"/>
            <ac:spMk id="11" creationId="{456161C0-61D4-19DC-E024-620D320C007D}"/>
          </ac:spMkLst>
        </pc:spChg>
        <pc:spChg chg="del">
          <ac:chgData name="Teodora Emilia Berende" userId="6a627e43-644a-4ca8-abed-4c5b87b9c429" providerId="ADAL" clId="{1E4AB788-40D8-439B-B454-BB6B37A5B9C5}" dt="2023-02-05T17:35:43.972" v="1290" actId="478"/>
          <ac:spMkLst>
            <pc:docMk/>
            <pc:sldMk cId="422424768" sldId="857"/>
            <ac:spMk id="12" creationId="{3CF354EB-6348-5B6F-2154-4EB4C909B35C}"/>
          </ac:spMkLst>
        </pc:spChg>
        <pc:spChg chg="del">
          <ac:chgData name="Teodora Emilia Berende" userId="6a627e43-644a-4ca8-abed-4c5b87b9c429" providerId="ADAL" clId="{1E4AB788-40D8-439B-B454-BB6B37A5B9C5}" dt="2023-02-05T17:36:06.437" v="1307" actId="478"/>
          <ac:spMkLst>
            <pc:docMk/>
            <pc:sldMk cId="422424768" sldId="857"/>
            <ac:spMk id="13" creationId="{254A7B00-9076-D5CA-A08E-B27218C53CFD}"/>
          </ac:spMkLst>
        </pc:spChg>
        <pc:spChg chg="add del mod ord">
          <ac:chgData name="Teodora Emilia Berende" userId="6a627e43-644a-4ca8-abed-4c5b87b9c429" providerId="ADAL" clId="{1E4AB788-40D8-439B-B454-BB6B37A5B9C5}" dt="2023-02-05T17:36:19.693" v="1309" actId="700"/>
          <ac:spMkLst>
            <pc:docMk/>
            <pc:sldMk cId="422424768" sldId="857"/>
            <ac:spMk id="14" creationId="{B896513F-24FD-EC6D-E5E6-B75845B691B3}"/>
          </ac:spMkLst>
        </pc:spChg>
        <pc:spChg chg="add del mod ord">
          <ac:chgData name="Teodora Emilia Berende" userId="6a627e43-644a-4ca8-abed-4c5b87b9c429" providerId="ADAL" clId="{1E4AB788-40D8-439B-B454-BB6B37A5B9C5}" dt="2023-02-05T17:36:19.693" v="1309" actId="700"/>
          <ac:spMkLst>
            <pc:docMk/>
            <pc:sldMk cId="422424768" sldId="857"/>
            <ac:spMk id="15" creationId="{A452E5B3-CDF5-C50A-3A74-C38AA9F7EDDA}"/>
          </ac:spMkLst>
        </pc:spChg>
        <pc:spChg chg="add mod">
          <ac:chgData name="Teodora Emilia Berende" userId="6a627e43-644a-4ca8-abed-4c5b87b9c429" providerId="ADAL" clId="{1E4AB788-40D8-439B-B454-BB6B37A5B9C5}" dt="2023-02-05T17:40:26.727" v="1444" actId="21"/>
          <ac:spMkLst>
            <pc:docMk/>
            <pc:sldMk cId="422424768" sldId="857"/>
            <ac:spMk id="17" creationId="{7221FFB5-30A6-2879-0691-3ED8A6EE3F25}"/>
          </ac:spMkLst>
        </pc:spChg>
      </pc:sldChg>
      <pc:sldChg chg="new del">
        <pc:chgData name="Teodora Emilia Berende" userId="6a627e43-644a-4ca8-abed-4c5b87b9c429" providerId="ADAL" clId="{1E4AB788-40D8-439B-B454-BB6B37A5B9C5}" dt="2023-02-05T17:41:09.903" v="1455" actId="47"/>
        <pc:sldMkLst>
          <pc:docMk/>
          <pc:sldMk cId="384795448" sldId="858"/>
        </pc:sldMkLst>
      </pc:sldChg>
      <pc:sldMasterChg chg="del delSldLayout">
        <pc:chgData name="Teodora Emilia Berende" userId="6a627e43-644a-4ca8-abed-4c5b87b9c429" providerId="ADAL" clId="{1E4AB788-40D8-439B-B454-BB6B37A5B9C5}" dt="2023-02-06T12:38:52.375" v="1673" actId="2696"/>
        <pc:sldMasterMkLst>
          <pc:docMk/>
          <pc:sldMasterMk cId="3777721519" sldId="2147483677"/>
        </pc:sldMasterMkLst>
        <pc:sldLayoutChg chg="del">
          <pc:chgData name="Teodora Emilia Berende" userId="6a627e43-644a-4ca8-abed-4c5b87b9c429" providerId="ADAL" clId="{1E4AB788-40D8-439B-B454-BB6B37A5B9C5}" dt="2023-02-06T12:38:52.375" v="1673" actId="2696"/>
          <pc:sldLayoutMkLst>
            <pc:docMk/>
            <pc:sldMasterMk cId="3777721519" sldId="2147483677"/>
            <pc:sldLayoutMk cId="139035506" sldId="2147483678"/>
          </pc:sldLayoutMkLst>
        </pc:sldLayoutChg>
        <pc:sldLayoutChg chg="del">
          <pc:chgData name="Teodora Emilia Berende" userId="6a627e43-644a-4ca8-abed-4c5b87b9c429" providerId="ADAL" clId="{1E4AB788-40D8-439B-B454-BB6B37A5B9C5}" dt="2023-02-06T12:38:52.375" v="1673" actId="2696"/>
          <pc:sldLayoutMkLst>
            <pc:docMk/>
            <pc:sldMasterMk cId="3777721519" sldId="2147483677"/>
            <pc:sldLayoutMk cId="3109699841" sldId="2147483679"/>
          </pc:sldLayoutMkLst>
        </pc:sldLayoutChg>
        <pc:sldLayoutChg chg="del">
          <pc:chgData name="Teodora Emilia Berende" userId="6a627e43-644a-4ca8-abed-4c5b87b9c429" providerId="ADAL" clId="{1E4AB788-40D8-439B-B454-BB6B37A5B9C5}" dt="2023-02-06T12:38:52.375" v="1673" actId="2696"/>
          <pc:sldLayoutMkLst>
            <pc:docMk/>
            <pc:sldMasterMk cId="3777721519" sldId="2147483677"/>
            <pc:sldLayoutMk cId="1186673708" sldId="2147483680"/>
          </pc:sldLayoutMkLst>
        </pc:sldLayoutChg>
        <pc:sldLayoutChg chg="del">
          <pc:chgData name="Teodora Emilia Berende" userId="6a627e43-644a-4ca8-abed-4c5b87b9c429" providerId="ADAL" clId="{1E4AB788-40D8-439B-B454-BB6B37A5B9C5}" dt="2023-02-06T12:38:52.375" v="1673" actId="2696"/>
          <pc:sldLayoutMkLst>
            <pc:docMk/>
            <pc:sldMasterMk cId="3777721519" sldId="2147483677"/>
            <pc:sldLayoutMk cId="1602668149" sldId="2147483681"/>
          </pc:sldLayoutMkLst>
        </pc:sldLayoutChg>
        <pc:sldLayoutChg chg="del">
          <pc:chgData name="Teodora Emilia Berende" userId="6a627e43-644a-4ca8-abed-4c5b87b9c429" providerId="ADAL" clId="{1E4AB788-40D8-439B-B454-BB6B37A5B9C5}" dt="2023-02-06T12:38:52.375" v="1673" actId="2696"/>
          <pc:sldLayoutMkLst>
            <pc:docMk/>
            <pc:sldMasterMk cId="3777721519" sldId="2147483677"/>
            <pc:sldLayoutMk cId="723312405" sldId="2147483682"/>
          </pc:sldLayoutMkLst>
        </pc:sldLayoutChg>
        <pc:sldLayoutChg chg="del">
          <pc:chgData name="Teodora Emilia Berende" userId="6a627e43-644a-4ca8-abed-4c5b87b9c429" providerId="ADAL" clId="{1E4AB788-40D8-439B-B454-BB6B37A5B9C5}" dt="2023-02-06T12:38:52.375" v="1673" actId="2696"/>
          <pc:sldLayoutMkLst>
            <pc:docMk/>
            <pc:sldMasterMk cId="3777721519" sldId="2147483677"/>
            <pc:sldLayoutMk cId="1713237249" sldId="2147483683"/>
          </pc:sldLayoutMkLst>
        </pc:sldLayoutChg>
        <pc:sldLayoutChg chg="del">
          <pc:chgData name="Teodora Emilia Berende" userId="6a627e43-644a-4ca8-abed-4c5b87b9c429" providerId="ADAL" clId="{1E4AB788-40D8-439B-B454-BB6B37A5B9C5}" dt="2023-02-06T12:38:52.375" v="1673" actId="2696"/>
          <pc:sldLayoutMkLst>
            <pc:docMk/>
            <pc:sldMasterMk cId="3777721519" sldId="2147483677"/>
            <pc:sldLayoutMk cId="2340354030" sldId="2147483684"/>
          </pc:sldLayoutMkLst>
        </pc:sldLayoutChg>
        <pc:sldLayoutChg chg="del">
          <pc:chgData name="Teodora Emilia Berende" userId="6a627e43-644a-4ca8-abed-4c5b87b9c429" providerId="ADAL" clId="{1E4AB788-40D8-439B-B454-BB6B37A5B9C5}" dt="2023-02-06T12:38:52.375" v="1673" actId="2696"/>
          <pc:sldLayoutMkLst>
            <pc:docMk/>
            <pc:sldMasterMk cId="3777721519" sldId="2147483677"/>
            <pc:sldLayoutMk cId="219186934" sldId="2147483685"/>
          </pc:sldLayoutMkLst>
        </pc:sldLayoutChg>
        <pc:sldLayoutChg chg="del">
          <pc:chgData name="Teodora Emilia Berende" userId="6a627e43-644a-4ca8-abed-4c5b87b9c429" providerId="ADAL" clId="{1E4AB788-40D8-439B-B454-BB6B37A5B9C5}" dt="2023-02-06T12:38:52.375" v="1673" actId="2696"/>
          <pc:sldLayoutMkLst>
            <pc:docMk/>
            <pc:sldMasterMk cId="3777721519" sldId="2147483677"/>
            <pc:sldLayoutMk cId="2439256390" sldId="2147483686"/>
          </pc:sldLayoutMkLst>
        </pc:sldLayoutChg>
        <pc:sldLayoutChg chg="del">
          <pc:chgData name="Teodora Emilia Berende" userId="6a627e43-644a-4ca8-abed-4c5b87b9c429" providerId="ADAL" clId="{1E4AB788-40D8-439B-B454-BB6B37A5B9C5}" dt="2023-02-06T12:38:52.375" v="1673" actId="2696"/>
          <pc:sldLayoutMkLst>
            <pc:docMk/>
            <pc:sldMasterMk cId="3777721519" sldId="2147483677"/>
            <pc:sldLayoutMk cId="3064541722" sldId="2147483687"/>
          </pc:sldLayoutMkLst>
        </pc:sldLayoutChg>
      </pc:sldMasterChg>
    </pc:docChg>
  </pc:docChgLst>
  <pc:docChgLst>
    <pc:chgData name="Teodora Emilia Berende" userId="6a627e43-644a-4ca8-abed-4c5b87b9c429" providerId="ADAL" clId="{328716ED-A924-4920-8ABF-4903398169D3}"/>
    <pc:docChg chg="undo redo custSel addSld delSld modSld">
      <pc:chgData name="Teodora Emilia Berende" userId="6a627e43-644a-4ca8-abed-4c5b87b9c429" providerId="ADAL" clId="{328716ED-A924-4920-8ABF-4903398169D3}" dt="2023-04-17T16:02:24.430" v="1441" actId="1582"/>
      <pc:docMkLst>
        <pc:docMk/>
      </pc:docMkLst>
      <pc:sldChg chg="modSp mod">
        <pc:chgData name="Teodora Emilia Berende" userId="6a627e43-644a-4ca8-abed-4c5b87b9c429" providerId="ADAL" clId="{328716ED-A924-4920-8ABF-4903398169D3}" dt="2023-03-19T16:50:25.242" v="1" actId="20577"/>
        <pc:sldMkLst>
          <pc:docMk/>
          <pc:sldMk cId="2131568492" sldId="278"/>
        </pc:sldMkLst>
        <pc:spChg chg="mod">
          <ac:chgData name="Teodora Emilia Berende" userId="6a627e43-644a-4ca8-abed-4c5b87b9c429" providerId="ADAL" clId="{328716ED-A924-4920-8ABF-4903398169D3}" dt="2023-03-19T16:50:25.242" v="1" actId="20577"/>
          <ac:spMkLst>
            <pc:docMk/>
            <pc:sldMk cId="2131568492" sldId="278"/>
            <ac:spMk id="2" creationId="{516860D9-9D47-C0BB-B2B4-4B6F2B36CFCC}"/>
          </ac:spMkLst>
        </pc:spChg>
      </pc:sldChg>
      <pc:sldChg chg="modSp mod">
        <pc:chgData name="Teodora Emilia Berende" userId="6a627e43-644a-4ca8-abed-4c5b87b9c429" providerId="ADAL" clId="{328716ED-A924-4920-8ABF-4903398169D3}" dt="2023-04-02T14:49:19.020" v="163" actId="255"/>
        <pc:sldMkLst>
          <pc:docMk/>
          <pc:sldMk cId="3855531800" sldId="279"/>
        </pc:sldMkLst>
        <pc:spChg chg="mod">
          <ac:chgData name="Teodora Emilia Berende" userId="6a627e43-644a-4ca8-abed-4c5b87b9c429" providerId="ADAL" clId="{328716ED-A924-4920-8ABF-4903398169D3}" dt="2023-04-02T14:49:19.020" v="163" actId="255"/>
          <ac:spMkLst>
            <pc:docMk/>
            <pc:sldMk cId="3855531800" sldId="279"/>
            <ac:spMk id="3" creationId="{4D1F66E5-D2D7-172B-46BA-FEBFE092CC7F}"/>
          </ac:spMkLst>
        </pc:spChg>
      </pc:sldChg>
      <pc:sldChg chg="addSp delSp modSp mod">
        <pc:chgData name="Teodora Emilia Berende" userId="6a627e43-644a-4ca8-abed-4c5b87b9c429" providerId="ADAL" clId="{328716ED-A924-4920-8ABF-4903398169D3}" dt="2023-03-19T17:06:14.123" v="63" actId="1076"/>
        <pc:sldMkLst>
          <pc:docMk/>
          <pc:sldMk cId="979622006" sldId="280"/>
        </pc:sldMkLst>
        <pc:spChg chg="mod">
          <ac:chgData name="Teodora Emilia Berende" userId="6a627e43-644a-4ca8-abed-4c5b87b9c429" providerId="ADAL" clId="{328716ED-A924-4920-8ABF-4903398169D3}" dt="2023-03-19T17:01:44.897" v="56" actId="20577"/>
          <ac:spMkLst>
            <pc:docMk/>
            <pc:sldMk cId="979622006" sldId="280"/>
            <ac:spMk id="2" creationId="{4A940BC6-9DA0-FB4D-8879-DC8B3958C07C}"/>
          </ac:spMkLst>
        </pc:spChg>
        <pc:spChg chg="add del mod">
          <ac:chgData name="Teodora Emilia Berende" userId="6a627e43-644a-4ca8-abed-4c5b87b9c429" providerId="ADAL" clId="{328716ED-A924-4920-8ABF-4903398169D3}" dt="2023-03-19T17:06:01.557" v="58" actId="931"/>
          <ac:spMkLst>
            <pc:docMk/>
            <pc:sldMk cId="979622006" sldId="280"/>
            <ac:spMk id="7" creationId="{D4917ED3-1249-24E3-99BC-70FFEA771A52}"/>
          </ac:spMkLst>
        </pc:spChg>
        <pc:picChg chg="add mod">
          <ac:chgData name="Teodora Emilia Berende" userId="6a627e43-644a-4ca8-abed-4c5b87b9c429" providerId="ADAL" clId="{328716ED-A924-4920-8ABF-4903398169D3}" dt="2023-03-19T17:06:14.123" v="63" actId="1076"/>
          <ac:picMkLst>
            <pc:docMk/>
            <pc:sldMk cId="979622006" sldId="280"/>
            <ac:picMk id="9" creationId="{CDFD1A8D-FCE7-2DFB-D7BC-A3A014A14A6B}"/>
          </ac:picMkLst>
        </pc:picChg>
        <pc:picChg chg="del">
          <ac:chgData name="Teodora Emilia Berende" userId="6a627e43-644a-4ca8-abed-4c5b87b9c429" providerId="ADAL" clId="{328716ED-A924-4920-8ABF-4903398169D3}" dt="2023-03-19T17:05:57.403" v="57" actId="478"/>
          <ac:picMkLst>
            <pc:docMk/>
            <pc:sldMk cId="979622006" sldId="280"/>
            <ac:picMk id="11" creationId="{42C5FDBB-F1FB-97E7-C46A-33FF4B31F922}"/>
          </ac:picMkLst>
        </pc:picChg>
      </pc:sldChg>
      <pc:sldChg chg="addSp delSp modSp mod">
        <pc:chgData name="Teodora Emilia Berende" userId="6a627e43-644a-4ca8-abed-4c5b87b9c429" providerId="ADAL" clId="{328716ED-A924-4920-8ABF-4903398169D3}" dt="2023-03-19T17:01:22.130" v="42" actId="1076"/>
        <pc:sldMkLst>
          <pc:docMk/>
          <pc:sldMk cId="3693895015" sldId="294"/>
        </pc:sldMkLst>
        <pc:spChg chg="mod">
          <ac:chgData name="Teodora Emilia Berende" userId="6a627e43-644a-4ca8-abed-4c5b87b9c429" providerId="ADAL" clId="{328716ED-A924-4920-8ABF-4903398169D3}" dt="2023-03-19T16:51:16.280" v="20" actId="20577"/>
          <ac:spMkLst>
            <pc:docMk/>
            <pc:sldMk cId="3693895015" sldId="294"/>
            <ac:spMk id="4" creationId="{E0A8D5C1-B0C6-3C30-CDEB-8B522B564B79}"/>
          </ac:spMkLst>
        </pc:spChg>
        <pc:spChg chg="add del mod">
          <ac:chgData name="Teodora Emilia Berende" userId="6a627e43-644a-4ca8-abed-4c5b87b9c429" providerId="ADAL" clId="{328716ED-A924-4920-8ABF-4903398169D3}" dt="2023-03-19T16:59:37.282" v="22" actId="931"/>
          <ac:spMkLst>
            <pc:docMk/>
            <pc:sldMk cId="3693895015" sldId="294"/>
            <ac:spMk id="8" creationId="{1EA6889A-0313-BEF5-F3EA-10068B566650}"/>
          </ac:spMkLst>
        </pc:spChg>
        <pc:spChg chg="add mod">
          <ac:chgData name="Teodora Emilia Berende" userId="6a627e43-644a-4ca8-abed-4c5b87b9c429" providerId="ADAL" clId="{328716ED-A924-4920-8ABF-4903398169D3}" dt="2023-03-19T17:01:22.130" v="42" actId="1076"/>
          <ac:spMkLst>
            <pc:docMk/>
            <pc:sldMk cId="3693895015" sldId="294"/>
            <ac:spMk id="15" creationId="{7A24AE8D-B6D5-E585-0734-6576882FE916}"/>
          </ac:spMkLst>
        </pc:spChg>
        <pc:picChg chg="add mod modCrop">
          <ac:chgData name="Teodora Emilia Berende" userId="6a627e43-644a-4ca8-abed-4c5b87b9c429" providerId="ADAL" clId="{328716ED-A924-4920-8ABF-4903398169D3}" dt="2023-03-19T17:00:53.974" v="39" actId="1076"/>
          <ac:picMkLst>
            <pc:docMk/>
            <pc:sldMk cId="3693895015" sldId="294"/>
            <ac:picMk id="12" creationId="{873E1663-A6DD-492F-51D5-7B400D4837ED}"/>
          </ac:picMkLst>
        </pc:picChg>
        <pc:picChg chg="del">
          <ac:chgData name="Teodora Emilia Berende" userId="6a627e43-644a-4ca8-abed-4c5b87b9c429" providerId="ADAL" clId="{328716ED-A924-4920-8ABF-4903398169D3}" dt="2023-03-19T16:58:28.901" v="21" actId="478"/>
          <ac:picMkLst>
            <pc:docMk/>
            <pc:sldMk cId="3693895015" sldId="294"/>
            <ac:picMk id="13" creationId="{71A5AC8F-8750-FCB8-3CD4-C14B3C777BD2}"/>
          </ac:picMkLst>
        </pc:picChg>
      </pc:sldChg>
      <pc:sldChg chg="addSp delSp modSp mod">
        <pc:chgData name="Teodora Emilia Berende" userId="6a627e43-644a-4ca8-abed-4c5b87b9c429" providerId="ADAL" clId="{328716ED-A924-4920-8ABF-4903398169D3}" dt="2023-04-17T16:01:37.750" v="1437" actId="1582"/>
        <pc:sldMkLst>
          <pc:docMk/>
          <pc:sldMk cId="891612030" sldId="296"/>
        </pc:sldMkLst>
        <pc:spChg chg="add del mod">
          <ac:chgData name="Teodora Emilia Berende" userId="6a627e43-644a-4ca8-abed-4c5b87b9c429" providerId="ADAL" clId="{328716ED-A924-4920-8ABF-4903398169D3}" dt="2023-04-14T14:47:44.180" v="675" actId="478"/>
          <ac:spMkLst>
            <pc:docMk/>
            <pc:sldMk cId="891612030" sldId="296"/>
            <ac:spMk id="2" creationId="{07EC86EC-5D73-4982-8E02-16225550F39C}"/>
          </ac:spMkLst>
        </pc:spChg>
        <pc:spChg chg="add del mod">
          <ac:chgData name="Teodora Emilia Berende" userId="6a627e43-644a-4ca8-abed-4c5b87b9c429" providerId="ADAL" clId="{328716ED-A924-4920-8ABF-4903398169D3}" dt="2023-04-14T14:43:00.831" v="307" actId="478"/>
          <ac:spMkLst>
            <pc:docMk/>
            <pc:sldMk cId="891612030" sldId="296"/>
            <ac:spMk id="7" creationId="{17013492-53C8-E37F-74C1-1AEFA5D960BA}"/>
          </ac:spMkLst>
        </pc:spChg>
        <pc:spChg chg="add mod">
          <ac:chgData name="Teodora Emilia Berende" userId="6a627e43-644a-4ca8-abed-4c5b87b9c429" providerId="ADAL" clId="{328716ED-A924-4920-8ABF-4903398169D3}" dt="2023-04-14T14:43:07.493" v="321" actId="20577"/>
          <ac:spMkLst>
            <pc:docMk/>
            <pc:sldMk cId="891612030" sldId="296"/>
            <ac:spMk id="9" creationId="{9B10BCB3-C404-C43C-46A2-77771153946B}"/>
          </ac:spMkLst>
        </pc:spChg>
        <pc:spChg chg="add del mod">
          <ac:chgData name="Teodora Emilia Berende" userId="6a627e43-644a-4ca8-abed-4c5b87b9c429" providerId="ADAL" clId="{328716ED-A924-4920-8ABF-4903398169D3}" dt="2023-04-14T14:43:32.531" v="340"/>
          <ac:spMkLst>
            <pc:docMk/>
            <pc:sldMk cId="891612030" sldId="296"/>
            <ac:spMk id="10" creationId="{CF996E40-3ABF-62FC-D224-3D07060DF2BC}"/>
          </ac:spMkLst>
        </pc:spChg>
        <pc:spChg chg="add mod">
          <ac:chgData name="Teodora Emilia Berende" userId="6a627e43-644a-4ca8-abed-4c5b87b9c429" providerId="ADAL" clId="{328716ED-A924-4920-8ABF-4903398169D3}" dt="2023-04-17T16:01:37.750" v="1437" actId="1582"/>
          <ac:spMkLst>
            <pc:docMk/>
            <pc:sldMk cId="891612030" sldId="296"/>
            <ac:spMk id="12" creationId="{B9272AB2-2AE7-3380-3866-784E7D7EFC6B}"/>
          </ac:spMkLst>
        </pc:spChg>
        <pc:spChg chg="del">
          <ac:chgData name="Teodora Emilia Berende" userId="6a627e43-644a-4ca8-abed-4c5b87b9c429" providerId="ADAL" clId="{328716ED-A924-4920-8ABF-4903398169D3}" dt="2023-04-07T18:21:27.998" v="165" actId="478"/>
          <ac:spMkLst>
            <pc:docMk/>
            <pc:sldMk cId="891612030" sldId="296"/>
            <ac:spMk id="25" creationId="{EE53A533-97D3-1936-CFEB-B2D4024A52E6}"/>
          </ac:spMkLst>
        </pc:spChg>
        <pc:spChg chg="del">
          <ac:chgData name="Teodora Emilia Berende" userId="6a627e43-644a-4ca8-abed-4c5b87b9c429" providerId="ADAL" clId="{328716ED-A924-4920-8ABF-4903398169D3}" dt="2023-04-07T18:21:33.824" v="166" actId="478"/>
          <ac:spMkLst>
            <pc:docMk/>
            <pc:sldMk cId="891612030" sldId="296"/>
            <ac:spMk id="27" creationId="{24FF66A1-8C35-B3A9-5A4A-80B3C832281E}"/>
          </ac:spMkLst>
        </pc:spChg>
        <pc:picChg chg="ord">
          <ac:chgData name="Teodora Emilia Berende" userId="6a627e43-644a-4ca8-abed-4c5b87b9c429" providerId="ADAL" clId="{328716ED-A924-4920-8ABF-4903398169D3}" dt="2023-04-14T14:58:20.299" v="910" actId="166"/>
          <ac:picMkLst>
            <pc:docMk/>
            <pc:sldMk cId="891612030" sldId="296"/>
            <ac:picMk id="6" creationId="{5B752E6C-99A7-25D8-1632-89CB858B4160}"/>
          </ac:picMkLst>
        </pc:picChg>
        <pc:picChg chg="del">
          <ac:chgData name="Teodora Emilia Berende" userId="6a627e43-644a-4ca8-abed-4c5b87b9c429" providerId="ADAL" clId="{328716ED-A924-4920-8ABF-4903398169D3}" dt="2023-04-07T17:57:22.823" v="164" actId="478"/>
          <ac:picMkLst>
            <pc:docMk/>
            <pc:sldMk cId="891612030" sldId="296"/>
            <ac:picMk id="21" creationId="{52995D19-5DC9-B51C-3A59-B3183D921901}"/>
          </ac:picMkLst>
        </pc:picChg>
      </pc:sldChg>
      <pc:sldChg chg="addSp delSp modSp mod">
        <pc:chgData name="Teodora Emilia Berende" userId="6a627e43-644a-4ca8-abed-4c5b87b9c429" providerId="ADAL" clId="{328716ED-A924-4920-8ABF-4903398169D3}" dt="2023-04-17T16:01:30.259" v="1436" actId="1582"/>
        <pc:sldMkLst>
          <pc:docMk/>
          <pc:sldMk cId="2129350910" sldId="297"/>
        </pc:sldMkLst>
        <pc:spChg chg="del mod">
          <ac:chgData name="Teodora Emilia Berende" userId="6a627e43-644a-4ca8-abed-4c5b87b9c429" providerId="ADAL" clId="{328716ED-A924-4920-8ABF-4903398169D3}" dt="2023-04-14T15:12:05.392" v="1042" actId="478"/>
          <ac:spMkLst>
            <pc:docMk/>
            <pc:sldMk cId="2129350910" sldId="297"/>
            <ac:spMk id="2" creationId="{505B899A-13F8-CFE5-855D-1AB68E4F5641}"/>
          </ac:spMkLst>
        </pc:spChg>
        <pc:spChg chg="del mod">
          <ac:chgData name="Teodora Emilia Berende" userId="6a627e43-644a-4ca8-abed-4c5b87b9c429" providerId="ADAL" clId="{328716ED-A924-4920-8ABF-4903398169D3}" dt="2023-04-14T15:32:32.721" v="1210" actId="478"/>
          <ac:spMkLst>
            <pc:docMk/>
            <pc:sldMk cId="2129350910" sldId="297"/>
            <ac:spMk id="7" creationId="{15881F16-1CED-7873-2DA0-87D460D6B5FF}"/>
          </ac:spMkLst>
        </pc:spChg>
        <pc:spChg chg="add del">
          <ac:chgData name="Teodora Emilia Berende" userId="6a627e43-644a-4ca8-abed-4c5b87b9c429" providerId="ADAL" clId="{328716ED-A924-4920-8ABF-4903398169D3}" dt="2023-04-14T15:12:07.990" v="1044" actId="22"/>
          <ac:spMkLst>
            <pc:docMk/>
            <pc:sldMk cId="2129350910" sldId="297"/>
            <ac:spMk id="11" creationId="{94BEBDB5-C5D8-3274-3EF3-792CDC1E9D16}"/>
          </ac:spMkLst>
        </pc:spChg>
        <pc:spChg chg="add mod">
          <ac:chgData name="Teodora Emilia Berende" userId="6a627e43-644a-4ca8-abed-4c5b87b9c429" providerId="ADAL" clId="{328716ED-A924-4920-8ABF-4903398169D3}" dt="2023-04-14T15:12:26.318" v="1073" actId="20577"/>
          <ac:spMkLst>
            <pc:docMk/>
            <pc:sldMk cId="2129350910" sldId="297"/>
            <ac:spMk id="12" creationId="{DDAE9C2C-7D1B-8009-6575-F0EEC22A25A1}"/>
          </ac:spMkLst>
        </pc:spChg>
        <pc:spChg chg="mod">
          <ac:chgData name="Teodora Emilia Berende" userId="6a627e43-644a-4ca8-abed-4c5b87b9c429" providerId="ADAL" clId="{328716ED-A924-4920-8ABF-4903398169D3}" dt="2023-04-17T16:01:30.259" v="1436" actId="1582"/>
          <ac:spMkLst>
            <pc:docMk/>
            <pc:sldMk cId="2129350910" sldId="297"/>
            <ac:spMk id="13" creationId="{7AD7E5E0-EFA2-DBEB-6911-9C451FAE7208}"/>
          </ac:spMkLst>
        </pc:spChg>
      </pc:sldChg>
      <pc:sldChg chg="addSp delSp modSp mod">
        <pc:chgData name="Teodora Emilia Berende" userId="6a627e43-644a-4ca8-abed-4c5b87b9c429" providerId="ADAL" clId="{328716ED-A924-4920-8ABF-4903398169D3}" dt="2023-04-07T18:28:17.015" v="199" actId="1076"/>
        <pc:sldMkLst>
          <pc:docMk/>
          <pc:sldMk cId="3805261495" sldId="299"/>
        </pc:sldMkLst>
        <pc:spChg chg="mod">
          <ac:chgData name="Teodora Emilia Berende" userId="6a627e43-644a-4ca8-abed-4c5b87b9c429" providerId="ADAL" clId="{328716ED-A924-4920-8ABF-4903398169D3}" dt="2023-03-19T17:06:38.204" v="76" actId="20577"/>
          <ac:spMkLst>
            <pc:docMk/>
            <pc:sldMk cId="3805261495" sldId="299"/>
            <ac:spMk id="2" creationId="{4A940BC6-9DA0-FB4D-8879-DC8B3958C07C}"/>
          </ac:spMkLst>
        </pc:spChg>
        <pc:spChg chg="add del mod">
          <ac:chgData name="Teodora Emilia Berende" userId="6a627e43-644a-4ca8-abed-4c5b87b9c429" providerId="ADAL" clId="{328716ED-A924-4920-8ABF-4903398169D3}" dt="2023-03-19T17:33:25.983" v="101" actId="931"/>
          <ac:spMkLst>
            <pc:docMk/>
            <pc:sldMk cId="3805261495" sldId="299"/>
            <ac:spMk id="7" creationId="{2866A115-D18D-8399-090E-C593410736B6}"/>
          </ac:spMkLst>
        </pc:spChg>
        <pc:spChg chg="add del mod">
          <ac:chgData name="Teodora Emilia Berende" userId="6a627e43-644a-4ca8-abed-4c5b87b9c429" providerId="ADAL" clId="{328716ED-A924-4920-8ABF-4903398169D3}" dt="2023-04-07T18:28:02.899" v="194" actId="931"/>
          <ac:spMkLst>
            <pc:docMk/>
            <pc:sldMk cId="3805261495" sldId="299"/>
            <ac:spMk id="7" creationId="{76DF793D-9E50-F31A-D8D6-ECF0DF068DF9}"/>
          </ac:spMkLst>
        </pc:spChg>
        <pc:picChg chg="add del mod">
          <ac:chgData name="Teodora Emilia Berende" userId="6a627e43-644a-4ca8-abed-4c5b87b9c429" providerId="ADAL" clId="{328716ED-A924-4920-8ABF-4903398169D3}" dt="2023-04-07T18:26:00.029" v="193" actId="478"/>
          <ac:picMkLst>
            <pc:docMk/>
            <pc:sldMk cId="3805261495" sldId="299"/>
            <ac:picMk id="10" creationId="{0631FCE2-643E-E189-78DE-05A191C75E5D}"/>
          </ac:picMkLst>
        </pc:picChg>
        <pc:picChg chg="add mod">
          <ac:chgData name="Teodora Emilia Berende" userId="6a627e43-644a-4ca8-abed-4c5b87b9c429" providerId="ADAL" clId="{328716ED-A924-4920-8ABF-4903398169D3}" dt="2023-04-07T18:28:17.015" v="199" actId="1076"/>
          <ac:picMkLst>
            <pc:docMk/>
            <pc:sldMk cId="3805261495" sldId="299"/>
            <ac:picMk id="11" creationId="{658582A0-600D-05D9-51AB-FC708FBAECF1}"/>
          </ac:picMkLst>
        </pc:picChg>
        <pc:picChg chg="del">
          <ac:chgData name="Teodora Emilia Berende" userId="6a627e43-644a-4ca8-abed-4c5b87b9c429" providerId="ADAL" clId="{328716ED-A924-4920-8ABF-4903398169D3}" dt="2023-03-19T17:33:21.412" v="100" actId="478"/>
          <ac:picMkLst>
            <pc:docMk/>
            <pc:sldMk cId="3805261495" sldId="299"/>
            <ac:picMk id="11" creationId="{F14F88AD-9CD4-0F42-E3FB-0DD90BA97EB0}"/>
          </ac:picMkLst>
        </pc:picChg>
      </pc:sldChg>
      <pc:sldChg chg="addSp delSp modSp mod">
        <pc:chgData name="Teodora Emilia Berende" userId="6a627e43-644a-4ca8-abed-4c5b87b9c429" providerId="ADAL" clId="{328716ED-A924-4920-8ABF-4903398169D3}" dt="2023-04-17T16:01:56.275" v="1439" actId="1582"/>
        <pc:sldMkLst>
          <pc:docMk/>
          <pc:sldMk cId="3418981955" sldId="300"/>
        </pc:sldMkLst>
        <pc:spChg chg="mod">
          <ac:chgData name="Teodora Emilia Berende" userId="6a627e43-644a-4ca8-abed-4c5b87b9c429" providerId="ADAL" clId="{328716ED-A924-4920-8ABF-4903398169D3}" dt="2023-04-14T15:52:34.743" v="1235" actId="20577"/>
          <ac:spMkLst>
            <pc:docMk/>
            <pc:sldMk cId="3418981955" sldId="300"/>
            <ac:spMk id="2" creationId="{505B899A-13F8-CFE5-855D-1AB68E4F5641}"/>
          </ac:spMkLst>
        </pc:spChg>
        <pc:spChg chg="add mod">
          <ac:chgData name="Teodora Emilia Berende" userId="6a627e43-644a-4ca8-abed-4c5b87b9c429" providerId="ADAL" clId="{328716ED-A924-4920-8ABF-4903398169D3}" dt="2023-04-17T16:01:56.275" v="1439" actId="1582"/>
          <ac:spMkLst>
            <pc:docMk/>
            <pc:sldMk cId="3418981955" sldId="300"/>
            <ac:spMk id="7" creationId="{EE80DC29-E414-9F27-62A3-E6CACDC4C7E0}"/>
          </ac:spMkLst>
        </pc:spChg>
        <pc:spChg chg="add del">
          <ac:chgData name="Teodora Emilia Berende" userId="6a627e43-644a-4ca8-abed-4c5b87b9c429" providerId="ADAL" clId="{328716ED-A924-4920-8ABF-4903398169D3}" dt="2023-04-14T15:54:37.511" v="1276"/>
          <ac:spMkLst>
            <pc:docMk/>
            <pc:sldMk cId="3418981955" sldId="300"/>
            <ac:spMk id="11" creationId="{245EB628-2CF6-131E-5719-801C1CD84885}"/>
          </ac:spMkLst>
        </pc:spChg>
        <pc:spChg chg="add del mod">
          <ac:chgData name="Teodora Emilia Berende" userId="6a627e43-644a-4ca8-abed-4c5b87b9c429" providerId="ADAL" clId="{328716ED-A924-4920-8ABF-4903398169D3}" dt="2023-04-14T15:54:36.931" v="1275"/>
          <ac:spMkLst>
            <pc:docMk/>
            <pc:sldMk cId="3418981955" sldId="300"/>
            <ac:spMk id="12" creationId="{1A35A48F-5F9F-3E36-AB2F-3BBBCFF24306}"/>
          </ac:spMkLst>
        </pc:spChg>
        <pc:spChg chg="add del">
          <ac:chgData name="Teodora Emilia Berende" userId="6a627e43-644a-4ca8-abed-4c5b87b9c429" providerId="ADAL" clId="{328716ED-A924-4920-8ABF-4903398169D3}" dt="2023-04-14T15:54:41.098" v="1278"/>
          <ac:spMkLst>
            <pc:docMk/>
            <pc:sldMk cId="3418981955" sldId="300"/>
            <ac:spMk id="13" creationId="{C27FB51C-A41E-1136-D9C3-0A6A144AA4AE}"/>
          </ac:spMkLst>
        </pc:spChg>
        <pc:spChg chg="add del mod">
          <ac:chgData name="Teodora Emilia Berende" userId="6a627e43-644a-4ca8-abed-4c5b87b9c429" providerId="ADAL" clId="{328716ED-A924-4920-8ABF-4903398169D3}" dt="2023-04-14T15:54:49.105" v="1282"/>
          <ac:spMkLst>
            <pc:docMk/>
            <pc:sldMk cId="3418981955" sldId="300"/>
            <ac:spMk id="15" creationId="{AB7C4AB7-7F31-9081-0EC1-5E607D23C04E}"/>
          </ac:spMkLst>
        </pc:spChg>
        <pc:picChg chg="del">
          <ac:chgData name="Teodora Emilia Berende" userId="6a627e43-644a-4ca8-abed-4c5b87b9c429" providerId="ADAL" clId="{328716ED-A924-4920-8ABF-4903398169D3}" dt="2023-04-14T15:52:37.354" v="1237" actId="478"/>
          <ac:picMkLst>
            <pc:docMk/>
            <pc:sldMk cId="3418981955" sldId="300"/>
            <ac:picMk id="9" creationId="{B05D611D-BEC5-4BBA-4C79-269B858D1D7A}"/>
          </ac:picMkLst>
        </pc:picChg>
        <pc:picChg chg="del">
          <ac:chgData name="Teodora Emilia Berende" userId="6a627e43-644a-4ca8-abed-4c5b87b9c429" providerId="ADAL" clId="{328716ED-A924-4920-8ABF-4903398169D3}" dt="2023-04-14T15:52:36.634" v="1236" actId="478"/>
          <ac:picMkLst>
            <pc:docMk/>
            <pc:sldMk cId="3418981955" sldId="300"/>
            <ac:picMk id="14" creationId="{BF5B6B00-EBE2-FA84-8EFA-8D16926FDFE7}"/>
          </ac:picMkLst>
        </pc:picChg>
      </pc:sldChg>
      <pc:sldChg chg="modSp mod">
        <pc:chgData name="Teodora Emilia Berende" userId="6a627e43-644a-4ca8-abed-4c5b87b9c429" providerId="ADAL" clId="{328716ED-A924-4920-8ABF-4903398169D3}" dt="2023-04-14T15:58:12.955" v="1434" actId="1076"/>
        <pc:sldMkLst>
          <pc:docMk/>
          <pc:sldMk cId="2591874779" sldId="301"/>
        </pc:sldMkLst>
        <pc:spChg chg="mod">
          <ac:chgData name="Teodora Emilia Berende" userId="6a627e43-644a-4ca8-abed-4c5b87b9c429" providerId="ADAL" clId="{328716ED-A924-4920-8ABF-4903398169D3}" dt="2023-04-07T18:22:45.012" v="192"/>
          <ac:spMkLst>
            <pc:docMk/>
            <pc:sldMk cId="2591874779" sldId="301"/>
            <ac:spMk id="2" creationId="{505B899A-13F8-CFE5-855D-1AB68E4F5641}"/>
          </ac:spMkLst>
        </pc:spChg>
        <pc:spChg chg="mod">
          <ac:chgData name="Teodora Emilia Berende" userId="6a627e43-644a-4ca8-abed-4c5b87b9c429" providerId="ADAL" clId="{328716ED-A924-4920-8ABF-4903398169D3}" dt="2023-04-14T15:58:12.955" v="1434" actId="1076"/>
          <ac:spMkLst>
            <pc:docMk/>
            <pc:sldMk cId="2591874779" sldId="301"/>
            <ac:spMk id="7" creationId="{15881F16-1CED-7873-2DA0-87D460D6B5FF}"/>
          </ac:spMkLst>
        </pc:spChg>
      </pc:sldChg>
      <pc:sldChg chg="addSp delSp modSp mod">
        <pc:chgData name="Teodora Emilia Berende" userId="6a627e43-644a-4ca8-abed-4c5b87b9c429" providerId="ADAL" clId="{328716ED-A924-4920-8ABF-4903398169D3}" dt="2023-04-07T18:35:46.428" v="237"/>
        <pc:sldMkLst>
          <pc:docMk/>
          <pc:sldMk cId="1151580643" sldId="303"/>
        </pc:sldMkLst>
        <pc:spChg chg="mod">
          <ac:chgData name="Teodora Emilia Berende" userId="6a627e43-644a-4ca8-abed-4c5b87b9c429" providerId="ADAL" clId="{328716ED-A924-4920-8ABF-4903398169D3}" dt="2023-04-07T18:35:46.428" v="237"/>
          <ac:spMkLst>
            <pc:docMk/>
            <pc:sldMk cId="1151580643" sldId="303"/>
            <ac:spMk id="2" creationId="{4A940BC6-9DA0-FB4D-8879-DC8B3958C07C}"/>
          </ac:spMkLst>
        </pc:spChg>
        <pc:spChg chg="add del mod">
          <ac:chgData name="Teodora Emilia Berende" userId="6a627e43-644a-4ca8-abed-4c5b87b9c429" providerId="ADAL" clId="{328716ED-A924-4920-8ABF-4903398169D3}" dt="2023-04-07T18:32:35.566" v="201" actId="931"/>
          <ac:spMkLst>
            <pc:docMk/>
            <pc:sldMk cId="1151580643" sldId="303"/>
            <ac:spMk id="6" creationId="{60AF87E7-68FE-9D41-B73A-814D3791CE45}"/>
          </ac:spMkLst>
        </pc:spChg>
        <pc:picChg chg="add mod">
          <ac:chgData name="Teodora Emilia Berende" userId="6a627e43-644a-4ca8-abed-4c5b87b9c429" providerId="ADAL" clId="{328716ED-A924-4920-8ABF-4903398169D3}" dt="2023-04-07T18:32:57.930" v="209" actId="14100"/>
          <ac:picMkLst>
            <pc:docMk/>
            <pc:sldMk cId="1151580643" sldId="303"/>
            <ac:picMk id="10" creationId="{EF1331C3-AA6F-F544-D492-59DF6593FF26}"/>
          </ac:picMkLst>
        </pc:picChg>
        <pc:picChg chg="del">
          <ac:chgData name="Teodora Emilia Berende" userId="6a627e43-644a-4ca8-abed-4c5b87b9c429" providerId="ADAL" clId="{328716ED-A924-4920-8ABF-4903398169D3}" dt="2023-04-07T18:32:31.287" v="200" actId="478"/>
          <ac:picMkLst>
            <pc:docMk/>
            <pc:sldMk cId="1151580643" sldId="303"/>
            <ac:picMk id="11" creationId="{93D908AA-38E6-F17F-D5C7-20B4B1775C23}"/>
          </ac:picMkLst>
        </pc:picChg>
      </pc:sldChg>
      <pc:sldChg chg="addSp delSp modSp mod">
        <pc:chgData name="Teodora Emilia Berende" userId="6a627e43-644a-4ca8-abed-4c5b87b9c429" providerId="ADAL" clId="{328716ED-A924-4920-8ABF-4903398169D3}" dt="2023-04-07T18:35:18.783" v="235" actId="1076"/>
        <pc:sldMkLst>
          <pc:docMk/>
          <pc:sldMk cId="3386475892" sldId="304"/>
        </pc:sldMkLst>
        <pc:spChg chg="mod">
          <ac:chgData name="Teodora Emilia Berende" userId="6a627e43-644a-4ca8-abed-4c5b87b9c429" providerId="ADAL" clId="{328716ED-A924-4920-8ABF-4903398169D3}" dt="2023-04-07T18:33:31.820" v="226" actId="20577"/>
          <ac:spMkLst>
            <pc:docMk/>
            <pc:sldMk cId="3386475892" sldId="304"/>
            <ac:spMk id="2" creationId="{4A940BC6-9DA0-FB4D-8879-DC8B3958C07C}"/>
          </ac:spMkLst>
        </pc:spChg>
        <pc:spChg chg="add del mod">
          <ac:chgData name="Teodora Emilia Berende" userId="6a627e43-644a-4ca8-abed-4c5b87b9c429" providerId="ADAL" clId="{328716ED-A924-4920-8ABF-4903398169D3}" dt="2023-04-07T18:34:51.638" v="228" actId="931"/>
          <ac:spMkLst>
            <pc:docMk/>
            <pc:sldMk cId="3386475892" sldId="304"/>
            <ac:spMk id="6" creationId="{45AF1290-2CA1-4D2A-AE60-3285FCFCAD0F}"/>
          </ac:spMkLst>
        </pc:spChg>
        <pc:picChg chg="add mod">
          <ac:chgData name="Teodora Emilia Berende" userId="6a627e43-644a-4ca8-abed-4c5b87b9c429" providerId="ADAL" clId="{328716ED-A924-4920-8ABF-4903398169D3}" dt="2023-04-07T18:35:18.783" v="235" actId="1076"/>
          <ac:picMkLst>
            <pc:docMk/>
            <pc:sldMk cId="3386475892" sldId="304"/>
            <ac:picMk id="10" creationId="{F7C5D206-C068-FC15-386B-860AECC6771A}"/>
          </ac:picMkLst>
        </pc:picChg>
        <pc:picChg chg="del">
          <ac:chgData name="Teodora Emilia Berende" userId="6a627e43-644a-4ca8-abed-4c5b87b9c429" providerId="ADAL" clId="{328716ED-A924-4920-8ABF-4903398169D3}" dt="2023-04-07T18:34:47.720" v="227" actId="478"/>
          <ac:picMkLst>
            <pc:docMk/>
            <pc:sldMk cId="3386475892" sldId="304"/>
            <ac:picMk id="11" creationId="{5D34AEF1-D4E3-26FB-16A0-0F285636E9A9}"/>
          </ac:picMkLst>
        </pc:picChg>
      </pc:sldChg>
      <pc:sldChg chg="addSp delSp modSp del mod">
        <pc:chgData name="Teodora Emilia Berende" userId="6a627e43-644a-4ca8-abed-4c5b87b9c429" providerId="ADAL" clId="{328716ED-A924-4920-8ABF-4903398169D3}" dt="2023-04-14T15:09:52.849" v="1036" actId="47"/>
        <pc:sldMkLst>
          <pc:docMk/>
          <pc:sldMk cId="404055751" sldId="313"/>
        </pc:sldMkLst>
        <pc:spChg chg="del">
          <ac:chgData name="Teodora Emilia Berende" userId="6a627e43-644a-4ca8-abed-4c5b87b9c429" providerId="ADAL" clId="{328716ED-A924-4920-8ABF-4903398169D3}" dt="2023-04-07T18:21:47.452" v="167" actId="478"/>
          <ac:spMkLst>
            <pc:docMk/>
            <pc:sldMk cId="404055751" sldId="313"/>
            <ac:spMk id="8" creationId="{D00D41E2-AECF-2F98-DC38-8A36F57106B0}"/>
          </ac:spMkLst>
        </pc:spChg>
        <pc:spChg chg="add mod">
          <ac:chgData name="Teodora Emilia Berende" userId="6a627e43-644a-4ca8-abed-4c5b87b9c429" providerId="ADAL" clId="{328716ED-A924-4920-8ABF-4903398169D3}" dt="2023-04-07T18:21:52.946" v="168" actId="1076"/>
          <ac:spMkLst>
            <pc:docMk/>
            <pc:sldMk cId="404055751" sldId="313"/>
            <ac:spMk id="9" creationId="{96E3C4A1-B0E6-205A-1557-5272352CC613}"/>
          </ac:spMkLst>
        </pc:spChg>
      </pc:sldChg>
      <pc:sldChg chg="del">
        <pc:chgData name="Teodora Emilia Berende" userId="6a627e43-644a-4ca8-abed-4c5b87b9c429" providerId="ADAL" clId="{328716ED-A924-4920-8ABF-4903398169D3}" dt="2023-03-19T17:36:41.149" v="107" actId="47"/>
        <pc:sldMkLst>
          <pc:docMk/>
          <pc:sldMk cId="1794542134" sldId="314"/>
        </pc:sldMkLst>
      </pc:sldChg>
      <pc:sldChg chg="addSp delSp modSp add mod">
        <pc:chgData name="Teodora Emilia Berende" userId="6a627e43-644a-4ca8-abed-4c5b87b9c429" providerId="ADAL" clId="{328716ED-A924-4920-8ABF-4903398169D3}" dt="2023-04-07T18:44:43.608" v="277" actId="1076"/>
        <pc:sldMkLst>
          <pc:docMk/>
          <pc:sldMk cId="26425556" sldId="321"/>
        </pc:sldMkLst>
        <pc:spChg chg="mod">
          <ac:chgData name="Teodora Emilia Berende" userId="6a627e43-644a-4ca8-abed-4c5b87b9c429" providerId="ADAL" clId="{328716ED-A924-4920-8ABF-4903398169D3}" dt="2023-04-07T18:36:06.334" v="252"/>
          <ac:spMkLst>
            <pc:docMk/>
            <pc:sldMk cId="26425556" sldId="321"/>
            <ac:spMk id="2" creationId="{4A940BC6-9DA0-FB4D-8879-DC8B3958C07C}"/>
          </ac:spMkLst>
        </pc:spChg>
        <pc:spChg chg="add del mod">
          <ac:chgData name="Teodora Emilia Berende" userId="6a627e43-644a-4ca8-abed-4c5b87b9c429" providerId="ADAL" clId="{328716ED-A924-4920-8ABF-4903398169D3}" dt="2023-04-07T18:42:07.908" v="254" actId="931"/>
          <ac:spMkLst>
            <pc:docMk/>
            <pc:sldMk cId="26425556" sldId="321"/>
            <ac:spMk id="6" creationId="{70186F97-B718-689C-E049-C0DBBE7C1853}"/>
          </ac:spMkLst>
        </pc:spChg>
        <pc:spChg chg="add mod">
          <ac:chgData name="Teodora Emilia Berende" userId="6a627e43-644a-4ca8-abed-4c5b87b9c429" providerId="ADAL" clId="{328716ED-A924-4920-8ABF-4903398169D3}" dt="2023-04-07T18:44:43.608" v="277" actId="1076"/>
          <ac:spMkLst>
            <pc:docMk/>
            <pc:sldMk cId="26425556" sldId="321"/>
            <ac:spMk id="13" creationId="{9B6A583A-D207-D0B0-2973-ADBBFB07DBCA}"/>
          </ac:spMkLst>
        </pc:spChg>
        <pc:picChg chg="del">
          <ac:chgData name="Teodora Emilia Berende" userId="6a627e43-644a-4ca8-abed-4c5b87b9c429" providerId="ADAL" clId="{328716ED-A924-4920-8ABF-4903398169D3}" dt="2023-04-07T18:42:04.086" v="253" actId="478"/>
          <ac:picMkLst>
            <pc:docMk/>
            <pc:sldMk cId="26425556" sldId="321"/>
            <ac:picMk id="10" creationId="{EF1331C3-AA6F-F544-D492-59DF6593FF26}"/>
          </ac:picMkLst>
        </pc:picChg>
        <pc:picChg chg="add mod">
          <ac:chgData name="Teodora Emilia Berende" userId="6a627e43-644a-4ca8-abed-4c5b87b9c429" providerId="ADAL" clId="{328716ED-A924-4920-8ABF-4903398169D3}" dt="2023-04-07T18:44:14.722" v="272" actId="1076"/>
          <ac:picMkLst>
            <pc:docMk/>
            <pc:sldMk cId="26425556" sldId="321"/>
            <ac:picMk id="11" creationId="{4EBAB9E0-8252-9B0C-8286-7CAEAB5DB97F}"/>
          </ac:picMkLst>
        </pc:picChg>
      </pc:sldChg>
      <pc:sldChg chg="modSp add mod">
        <pc:chgData name="Teodora Emilia Berende" userId="6a627e43-644a-4ca8-abed-4c5b87b9c429" providerId="ADAL" clId="{328716ED-A924-4920-8ABF-4903398169D3}" dt="2023-04-14T15:57:15.566" v="1402" actId="1076"/>
        <pc:sldMkLst>
          <pc:docMk/>
          <pc:sldMk cId="3009878088" sldId="322"/>
        </pc:sldMkLst>
        <pc:spChg chg="mod">
          <ac:chgData name="Teodora Emilia Berende" userId="6a627e43-644a-4ca8-abed-4c5b87b9c429" providerId="ADAL" clId="{328716ED-A924-4920-8ABF-4903398169D3}" dt="2023-04-14T15:57:15.566" v="1402" actId="1076"/>
          <ac:spMkLst>
            <pc:docMk/>
            <pc:sldMk cId="3009878088" sldId="322"/>
            <ac:spMk id="8" creationId="{BAF1CCC8-9D3D-8F8F-38BD-448257581F43}"/>
          </ac:spMkLst>
        </pc:spChg>
      </pc:sldChg>
      <pc:sldChg chg="addSp delSp modSp add mod">
        <pc:chgData name="Teodora Emilia Berende" userId="6a627e43-644a-4ca8-abed-4c5b87b9c429" providerId="ADAL" clId="{328716ED-A924-4920-8ABF-4903398169D3}" dt="2023-04-14T15:57:35.710" v="1419" actId="20577"/>
        <pc:sldMkLst>
          <pc:docMk/>
          <pc:sldMk cId="4213760794" sldId="323"/>
        </pc:sldMkLst>
        <pc:spChg chg="del">
          <ac:chgData name="Teodora Emilia Berende" userId="6a627e43-644a-4ca8-abed-4c5b87b9c429" providerId="ADAL" clId="{328716ED-A924-4920-8ABF-4903398169D3}" dt="2023-04-14T15:57:25.428" v="1403" actId="478"/>
          <ac:spMkLst>
            <pc:docMk/>
            <pc:sldMk cId="4213760794" sldId="323"/>
            <ac:spMk id="8" creationId="{BAF1CCC8-9D3D-8F8F-38BD-448257581F43}"/>
          </ac:spMkLst>
        </pc:spChg>
        <pc:spChg chg="add mod">
          <ac:chgData name="Teodora Emilia Berende" userId="6a627e43-644a-4ca8-abed-4c5b87b9c429" providerId="ADAL" clId="{328716ED-A924-4920-8ABF-4903398169D3}" dt="2023-04-14T15:57:35.710" v="1419" actId="20577"/>
          <ac:spMkLst>
            <pc:docMk/>
            <pc:sldMk cId="4213760794" sldId="323"/>
            <ac:spMk id="9" creationId="{647A388D-4822-41CC-F360-348C3D7DCD4B}"/>
          </ac:spMkLst>
        </pc:spChg>
        <pc:spChg chg="add del mod">
          <ac:chgData name="Teodora Emilia Berende" userId="6a627e43-644a-4ca8-abed-4c5b87b9c429" providerId="ADAL" clId="{328716ED-A924-4920-8ABF-4903398169D3}" dt="2023-04-14T15:57:29.360" v="1405"/>
          <ac:spMkLst>
            <pc:docMk/>
            <pc:sldMk cId="4213760794" sldId="323"/>
            <ac:spMk id="10" creationId="{0DE8446A-9A86-5ADC-4166-39B87EC308E8}"/>
          </ac:spMkLst>
        </pc:spChg>
      </pc:sldChg>
      <pc:sldChg chg="modSp add mod">
        <pc:chgData name="Teodora Emilia Berende" userId="6a627e43-644a-4ca8-abed-4c5b87b9c429" providerId="ADAL" clId="{328716ED-A924-4920-8ABF-4903398169D3}" dt="2023-04-14T15:57:58.620" v="1433" actId="1076"/>
        <pc:sldMkLst>
          <pc:docMk/>
          <pc:sldMk cId="1086352110" sldId="324"/>
        </pc:sldMkLst>
        <pc:spChg chg="mod">
          <ac:chgData name="Teodora Emilia Berende" userId="6a627e43-644a-4ca8-abed-4c5b87b9c429" providerId="ADAL" clId="{328716ED-A924-4920-8ABF-4903398169D3}" dt="2023-04-14T15:57:58.620" v="1433" actId="1076"/>
          <ac:spMkLst>
            <pc:docMk/>
            <pc:sldMk cId="1086352110" sldId="324"/>
            <ac:spMk id="8" creationId="{BAF1CCC8-9D3D-8F8F-38BD-448257581F43}"/>
          </ac:spMkLst>
        </pc:spChg>
      </pc:sldChg>
      <pc:sldChg chg="modSp mod">
        <pc:chgData name="Teodora Emilia Berende" userId="6a627e43-644a-4ca8-abed-4c5b87b9c429" providerId="ADAL" clId="{328716ED-A924-4920-8ABF-4903398169D3}" dt="2023-04-17T16:02:17.460" v="1440" actId="1582"/>
        <pc:sldMkLst>
          <pc:docMk/>
          <pc:sldMk cId="1120045771" sldId="329"/>
        </pc:sldMkLst>
        <pc:spChg chg="mod">
          <ac:chgData name="Teodora Emilia Berende" userId="6a627e43-644a-4ca8-abed-4c5b87b9c429" providerId="ADAL" clId="{328716ED-A924-4920-8ABF-4903398169D3}" dt="2023-04-17T16:02:17.460" v="1440" actId="1582"/>
          <ac:spMkLst>
            <pc:docMk/>
            <pc:sldMk cId="1120045771" sldId="329"/>
            <ac:spMk id="7" creationId="{EE80DC29-E414-9F27-62A3-E6CACDC4C7E0}"/>
          </ac:spMkLst>
        </pc:spChg>
      </pc:sldChg>
      <pc:sldChg chg="modSp mod">
        <pc:chgData name="Teodora Emilia Berende" userId="6a627e43-644a-4ca8-abed-4c5b87b9c429" providerId="ADAL" clId="{328716ED-A924-4920-8ABF-4903398169D3}" dt="2023-04-17T16:02:24.430" v="1441" actId="1582"/>
        <pc:sldMkLst>
          <pc:docMk/>
          <pc:sldMk cId="3617051346" sldId="332"/>
        </pc:sldMkLst>
        <pc:spChg chg="mod">
          <ac:chgData name="Teodora Emilia Berende" userId="6a627e43-644a-4ca8-abed-4c5b87b9c429" providerId="ADAL" clId="{328716ED-A924-4920-8ABF-4903398169D3}" dt="2023-04-17T16:02:24.430" v="1441" actId="1582"/>
          <ac:spMkLst>
            <pc:docMk/>
            <pc:sldMk cId="3617051346" sldId="332"/>
            <ac:spMk id="7" creationId="{EE80DC29-E414-9F27-62A3-E6CACDC4C7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20.jp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Basic .NET</a:t>
            </a:r>
            <a:br>
              <a:rPr lang="en-US" dirty="0"/>
            </a:br>
            <a:r>
              <a:rPr lang="en-US" dirty="0"/>
              <a:t>part 3</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Teodora Berende</a:t>
            </a:r>
          </a:p>
          <a:p>
            <a:endParaRPr lang="en-US" dirty="0"/>
          </a:p>
        </p:txBody>
      </p:sp>
      <p:pic>
        <p:nvPicPr>
          <p:cNvPr id="4" name="Image" descr="Image">
            <a:extLst>
              <a:ext uri="{FF2B5EF4-FFF2-40B4-BE49-F238E27FC236}">
                <a16:creationId xmlns:a16="http://schemas.microsoft.com/office/drawing/2014/main" id="{265D2F77-0870-80D6-E886-402C5FDDB48A}"/>
              </a:ext>
            </a:extLst>
          </p:cNvPr>
          <p:cNvPicPr>
            <a:picLocks noChangeAspect="1"/>
          </p:cNvPicPr>
          <p:nvPr/>
        </p:nvPicPr>
        <p:blipFill>
          <a:blip r:embed="rId2"/>
          <a:stretch>
            <a:fillRect/>
          </a:stretch>
        </p:blipFill>
        <p:spPr>
          <a:xfrm>
            <a:off x="8167455" y="5852714"/>
            <a:ext cx="2524823" cy="849762"/>
          </a:xfrm>
          <a:prstGeom prst="rect">
            <a:avLst/>
          </a:prstGeom>
          <a:ln w="12700">
            <a:miter lim="400000"/>
          </a:ln>
        </p:spPr>
      </p:pic>
      <p:pic>
        <p:nvPicPr>
          <p:cNvPr id="22" name="Picture 21" descr="Text&#10;&#10;Description automatically generated">
            <a:extLst>
              <a:ext uri="{FF2B5EF4-FFF2-40B4-BE49-F238E27FC236}">
                <a16:creationId xmlns:a16="http://schemas.microsoft.com/office/drawing/2014/main" id="{6AD7B07F-A98A-2833-337A-6A223EA608F5}"/>
              </a:ext>
            </a:extLst>
          </p:cNvPr>
          <p:cNvPicPr>
            <a:picLocks noChangeAspect="1"/>
          </p:cNvPicPr>
          <p:nvPr/>
        </p:nvPicPr>
        <p:blipFill>
          <a:blip r:embed="rId3"/>
          <a:stretch>
            <a:fillRect/>
          </a:stretch>
        </p:blipFill>
        <p:spPr>
          <a:xfrm>
            <a:off x="10984335" y="6205650"/>
            <a:ext cx="983065" cy="495343"/>
          </a:xfrm>
          <a:prstGeom prst="rect">
            <a:avLst/>
          </a:prstGeom>
        </p:spPr>
      </p:pic>
      <p:pic>
        <p:nvPicPr>
          <p:cNvPr id="24" name="Picture 23" descr="A picture containing text, porcelain&#10;&#10;Description automatically generated">
            <a:extLst>
              <a:ext uri="{FF2B5EF4-FFF2-40B4-BE49-F238E27FC236}">
                <a16:creationId xmlns:a16="http://schemas.microsoft.com/office/drawing/2014/main" id="{6697D415-2851-E041-820D-7CD17C1E88B5}"/>
              </a:ext>
            </a:extLst>
          </p:cNvPr>
          <p:cNvPicPr>
            <a:picLocks noChangeAspect="1"/>
          </p:cNvPicPr>
          <p:nvPr/>
        </p:nvPicPr>
        <p:blipFill>
          <a:blip r:embed="rId4"/>
          <a:stretch>
            <a:fillRect/>
          </a:stretch>
        </p:blipFill>
        <p:spPr>
          <a:xfrm>
            <a:off x="5539692" y="103199"/>
            <a:ext cx="1112616" cy="678239"/>
          </a:xfrm>
          <a:prstGeom prst="rect">
            <a:avLst/>
          </a:prstGeom>
        </p:spPr>
      </p:pic>
      <p:pic>
        <p:nvPicPr>
          <p:cNvPr id="26" name="Picture 25" descr="Logo&#10;&#10;Description automatically generated">
            <a:extLst>
              <a:ext uri="{FF2B5EF4-FFF2-40B4-BE49-F238E27FC236}">
                <a16:creationId xmlns:a16="http://schemas.microsoft.com/office/drawing/2014/main" id="{402199CA-9505-CD96-7CE0-7C074313D62C}"/>
              </a:ext>
            </a:extLst>
          </p:cNvPr>
          <p:cNvPicPr>
            <a:picLocks noChangeAspect="1"/>
          </p:cNvPicPr>
          <p:nvPr/>
        </p:nvPicPr>
        <p:blipFill>
          <a:blip r:embed="rId5"/>
          <a:stretch>
            <a:fillRect/>
          </a:stretch>
        </p:blipFill>
        <p:spPr>
          <a:xfrm>
            <a:off x="7377643" y="103198"/>
            <a:ext cx="929721" cy="678239"/>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D1204BAE-B382-986D-7DA5-DD548D52E77A}"/>
              </a:ext>
            </a:extLst>
          </p:cNvPr>
          <p:cNvPicPr>
            <a:picLocks noChangeAspect="1"/>
          </p:cNvPicPr>
          <p:nvPr/>
        </p:nvPicPr>
        <p:blipFill>
          <a:blip r:embed="rId6"/>
          <a:stretch>
            <a:fillRect/>
          </a:stretch>
        </p:blipFill>
        <p:spPr>
          <a:xfrm>
            <a:off x="3766515" y="101633"/>
            <a:ext cx="1165961" cy="670618"/>
          </a:xfrm>
          <a:prstGeom prst="rect">
            <a:avLst/>
          </a:prstGeom>
        </p:spPr>
      </p:pic>
      <p:sp>
        <p:nvSpPr>
          <p:cNvPr id="29" name="TextBox 28">
            <a:extLst>
              <a:ext uri="{FF2B5EF4-FFF2-40B4-BE49-F238E27FC236}">
                <a16:creationId xmlns:a16="http://schemas.microsoft.com/office/drawing/2014/main" id="{EA4E3A7E-711F-6329-7795-690AD438D3A5}"/>
              </a:ext>
            </a:extLst>
          </p:cNvPr>
          <p:cNvSpPr txBox="1"/>
          <p:nvPr/>
        </p:nvSpPr>
        <p:spPr>
          <a:xfrm>
            <a:off x="2926125" y="6509018"/>
            <a:ext cx="5862783" cy="253916"/>
          </a:xfrm>
          <a:prstGeom prst="rect">
            <a:avLst/>
          </a:prstGeom>
          <a:noFill/>
        </p:spPr>
        <p:txBody>
          <a:bodyPr wrap="square" rtlCol="0">
            <a:spAutoFit/>
          </a:bodyPr>
          <a:lstStyle/>
          <a:p>
            <a:pPr algn="ctr"/>
            <a:r>
              <a:rPr lang="en-US" sz="1050" dirty="0" err="1">
                <a:solidFill>
                  <a:schemeClr val="bg1"/>
                </a:solidFill>
              </a:rPr>
              <a:t>Proiect</a:t>
            </a:r>
            <a:r>
              <a:rPr lang="en-US" sz="1050" dirty="0">
                <a:solidFill>
                  <a:schemeClr val="bg1"/>
                </a:solidFill>
              </a:rPr>
              <a:t> </a:t>
            </a:r>
            <a:r>
              <a:rPr lang="en-US" sz="1050" dirty="0" err="1">
                <a:solidFill>
                  <a:schemeClr val="bg1"/>
                </a:solidFill>
              </a:rPr>
              <a:t>cofinantat</a:t>
            </a:r>
            <a:r>
              <a:rPr lang="en-US" sz="1050" dirty="0">
                <a:solidFill>
                  <a:schemeClr val="bg1"/>
                </a:solidFill>
              </a:rPr>
              <a:t> din </a:t>
            </a:r>
            <a:r>
              <a:rPr lang="en-US" sz="1050" dirty="0" err="1">
                <a:solidFill>
                  <a:schemeClr val="bg1"/>
                </a:solidFill>
              </a:rPr>
              <a:t>Fondul</a:t>
            </a:r>
            <a:r>
              <a:rPr lang="en-US" sz="1050" dirty="0">
                <a:solidFill>
                  <a:schemeClr val="bg1"/>
                </a:solidFill>
              </a:rPr>
              <a:t> Social European </a:t>
            </a:r>
            <a:r>
              <a:rPr lang="en-US" sz="1050" dirty="0" err="1">
                <a:solidFill>
                  <a:schemeClr val="bg1"/>
                </a:solidFill>
              </a:rPr>
              <a:t>prin</a:t>
            </a:r>
            <a:r>
              <a:rPr lang="en-US" sz="1050" dirty="0">
                <a:solidFill>
                  <a:schemeClr val="bg1"/>
                </a:solidFill>
              </a:rPr>
              <a:t> </a:t>
            </a:r>
            <a:r>
              <a:rPr lang="en-US" sz="1050" dirty="0" err="1">
                <a:solidFill>
                  <a:schemeClr val="bg1"/>
                </a:solidFill>
              </a:rPr>
              <a:t>Programul</a:t>
            </a:r>
            <a:r>
              <a:rPr lang="en-US" sz="1050" dirty="0">
                <a:solidFill>
                  <a:schemeClr val="bg1"/>
                </a:solidFill>
              </a:rPr>
              <a:t> Operational Capital </a:t>
            </a:r>
            <a:r>
              <a:rPr lang="en-US" sz="1050" dirty="0" err="1">
                <a:solidFill>
                  <a:schemeClr val="bg1"/>
                </a:solidFill>
              </a:rPr>
              <a:t>Uman</a:t>
            </a:r>
            <a:r>
              <a:rPr lang="en-US" sz="1050" dirty="0">
                <a:solidFill>
                  <a:schemeClr val="bg1"/>
                </a:solidFill>
              </a:rPr>
              <a:t> 2014-2020 </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a:xfrm>
            <a:off x="758952" y="935578"/>
            <a:ext cx="10671048" cy="1022482"/>
          </a:xfrm>
        </p:spPr>
        <p:txBody>
          <a:bodyPr/>
          <a:lstStyle/>
          <a:p>
            <a:r>
              <a:rPr lang="en-US" sz="3600" cap="none" dirty="0">
                <a:latin typeface="Arial Black" panose="020B0A04020102020204" pitchFamily="34" charset="0"/>
              </a:rPr>
              <a:t>Reading a FILE</a:t>
            </a:r>
            <a:endParaRPr lang="en-US" sz="3600" dirty="0">
              <a:solidFill>
                <a:srgbClr val="DF8C8C"/>
              </a:solidFill>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a:xfrm>
            <a:off x="621792" y="594360"/>
            <a:ext cx="3200400" cy="274320"/>
          </a:xfrm>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7" name="Text Placeholder 6">
            <a:extLst>
              <a:ext uri="{FF2B5EF4-FFF2-40B4-BE49-F238E27FC236}">
                <a16:creationId xmlns:a16="http://schemas.microsoft.com/office/drawing/2014/main" id="{15881F16-1CED-7873-2DA0-87D460D6B5FF}"/>
              </a:ext>
            </a:extLst>
          </p:cNvPr>
          <p:cNvSpPr>
            <a:spLocks noGrp="1"/>
          </p:cNvSpPr>
          <p:nvPr>
            <p:ph type="body" sz="quarter" idx="18"/>
          </p:nvPr>
        </p:nvSpPr>
        <p:spPr>
          <a:xfrm>
            <a:off x="856237" y="2024958"/>
            <a:ext cx="4941515" cy="4384720"/>
          </a:xfrm>
          <a:ln w="19050">
            <a:solidFill>
              <a:srgbClr val="AAC4E9"/>
            </a:solidFill>
          </a:ln>
        </p:spPr>
        <p:txBody>
          <a:bodyPr/>
          <a:lstStyle/>
          <a:p>
            <a:pPr marL="0" indent="0" algn="ctr">
              <a:lnSpc>
                <a:spcPct val="150000"/>
              </a:lnSpc>
              <a:spcBef>
                <a:spcPts val="2400"/>
              </a:spcBef>
              <a:spcAft>
                <a:spcPts val="600"/>
              </a:spcAft>
              <a:buNone/>
            </a:pPr>
            <a:r>
              <a:rPr lang="en-US" sz="2400" dirty="0">
                <a:solidFill>
                  <a:srgbClr val="202C8F"/>
                </a:solidFill>
                <a:latin typeface="Cascadia Mono" panose="020B0609020000020004" pitchFamily="49" charset="0"/>
              </a:rPr>
              <a:t>File.ReadAllText</a:t>
            </a:r>
          </a:p>
          <a:p>
            <a:pPr marL="0" indent="0" algn="ctr">
              <a:spcBef>
                <a:spcPts val="0"/>
              </a:spcBef>
              <a:spcAft>
                <a:spcPts val="1200"/>
              </a:spcAft>
              <a:buNone/>
            </a:pPr>
            <a:r>
              <a:rPr lang="en-US" sz="2400" dirty="0">
                <a:solidFill>
                  <a:srgbClr val="202C8F"/>
                </a:solidFill>
                <a:latin typeface="Cascadia Mono" panose="020B0609020000020004" pitchFamily="49" charset="0"/>
              </a:rPr>
              <a:t>File.ReadAllLines</a:t>
            </a:r>
            <a:endParaRPr lang="en-US" sz="2200" dirty="0">
              <a:solidFill>
                <a:srgbClr val="202C8F"/>
              </a:solidFill>
              <a:latin typeface="Cascadia Mono" panose="020B0609020000020004" pitchFamily="49" charset="0"/>
            </a:endParaRPr>
          </a:p>
          <a:p>
            <a:pPr>
              <a:spcBef>
                <a:spcPts val="2400"/>
              </a:spcBef>
              <a:spcAft>
                <a:spcPts val="600"/>
              </a:spcAft>
            </a:pPr>
            <a:r>
              <a:rPr lang="en-US" sz="1800" dirty="0">
                <a:solidFill>
                  <a:srgbClr val="202C8F"/>
                </a:solidFill>
                <a:latin typeface="Cascadia Mono" panose="020B0609020000020004" pitchFamily="49" charset="0"/>
              </a:rPr>
              <a:t>reads all text at once and stores it in a string/reads all lines at once and store them into string[]</a:t>
            </a:r>
          </a:p>
          <a:p>
            <a:pPr>
              <a:spcBef>
                <a:spcPts val="0"/>
              </a:spcBef>
              <a:spcAft>
                <a:spcPts val="1200"/>
              </a:spcAft>
            </a:pPr>
            <a:r>
              <a:rPr lang="en-US" sz="1800" dirty="0">
                <a:solidFill>
                  <a:srgbClr val="202C8F"/>
                </a:solidFill>
                <a:latin typeface="Cascadia Mono" panose="020B0609020000020004" pitchFamily="49" charset="0"/>
              </a:rPr>
              <a:t>consumes more memory</a:t>
            </a:r>
          </a:p>
          <a:p>
            <a:pPr>
              <a:spcBef>
                <a:spcPts val="0"/>
              </a:spcBef>
              <a:spcAft>
                <a:spcPts val="1200"/>
              </a:spcAft>
            </a:pPr>
            <a:r>
              <a:rPr lang="en-US" sz="1800" dirty="0">
                <a:solidFill>
                  <a:srgbClr val="202C8F"/>
                </a:solidFill>
                <a:latin typeface="Cascadia Mono" panose="020B0609020000020004" pitchFamily="49" charset="0"/>
              </a:rPr>
              <a:t>closes the file for you</a:t>
            </a:r>
          </a:p>
          <a:p>
            <a:pPr>
              <a:spcBef>
                <a:spcPts val="0"/>
              </a:spcBef>
              <a:spcAft>
                <a:spcPts val="1200"/>
              </a:spcAft>
            </a:pPr>
            <a:r>
              <a:rPr lang="en-US" sz="1800" dirty="0">
                <a:solidFill>
                  <a:srgbClr val="202C8F"/>
                </a:solidFill>
                <a:latin typeface="Cascadia Mono" panose="020B0609020000020004" pitchFamily="49" charset="0"/>
              </a:rPr>
              <a:t>there is a risk for bigger files to produce memory overflow</a:t>
            </a:r>
          </a:p>
          <a:p>
            <a:pPr marL="0" indent="0">
              <a:spcBef>
                <a:spcPts val="0"/>
              </a:spcBef>
              <a:spcAft>
                <a:spcPts val="1200"/>
              </a:spcAft>
              <a:buNone/>
            </a:pPr>
            <a:endParaRPr lang="en-US" sz="2400" dirty="0">
              <a:solidFill>
                <a:srgbClr val="202C8F"/>
              </a:solidFill>
              <a:latin typeface="Cascadia Mono" panose="020B0609020000020004" pitchFamily="49" charset="0"/>
            </a:endParaRPr>
          </a:p>
        </p:txBody>
      </p:sp>
      <p:sp>
        <p:nvSpPr>
          <p:cNvPr id="13" name="Text Placeholder 12">
            <a:extLst>
              <a:ext uri="{FF2B5EF4-FFF2-40B4-BE49-F238E27FC236}">
                <a16:creationId xmlns:a16="http://schemas.microsoft.com/office/drawing/2014/main" id="{7AD7E5E0-EFA2-DBEB-6911-9C451FAE7208}"/>
              </a:ext>
            </a:extLst>
          </p:cNvPr>
          <p:cNvSpPr>
            <a:spLocks noGrp="1"/>
          </p:cNvSpPr>
          <p:nvPr>
            <p:ph type="body" sz="quarter" idx="22"/>
          </p:nvPr>
        </p:nvSpPr>
        <p:spPr>
          <a:xfrm>
            <a:off x="6394250" y="2020281"/>
            <a:ext cx="5035750" cy="4380515"/>
          </a:xfrm>
          <a:ln w="19050">
            <a:solidFill>
              <a:srgbClr val="DF8C8C"/>
            </a:solidFill>
          </a:ln>
        </p:spPr>
        <p:txBody>
          <a:bodyPr/>
          <a:lstStyle/>
          <a:p>
            <a:pPr marL="0" indent="0" algn="ctr">
              <a:lnSpc>
                <a:spcPct val="150000"/>
              </a:lnSpc>
              <a:spcBef>
                <a:spcPts val="0"/>
              </a:spcBef>
              <a:spcAft>
                <a:spcPts val="1200"/>
              </a:spcAft>
              <a:buNone/>
            </a:pPr>
            <a:r>
              <a:rPr lang="en-US" sz="2400" dirty="0">
                <a:solidFill>
                  <a:srgbClr val="202C8F"/>
                </a:solidFill>
                <a:latin typeface="Cascadia Mono" panose="020B0609020000020004" pitchFamily="49" charset="0"/>
              </a:rPr>
              <a:t>StreamReader</a:t>
            </a:r>
          </a:p>
          <a:p>
            <a:pPr marL="0" indent="0">
              <a:lnSpc>
                <a:spcPct val="150000"/>
              </a:lnSpc>
              <a:spcBef>
                <a:spcPts val="0"/>
              </a:spcBef>
              <a:spcAft>
                <a:spcPts val="1200"/>
              </a:spcAft>
              <a:buNone/>
            </a:pPr>
            <a:endParaRPr lang="en-US" sz="2400" dirty="0">
              <a:solidFill>
                <a:srgbClr val="202C8F"/>
              </a:solidFill>
              <a:latin typeface="Cascadia Mono" panose="020B0609020000020004" pitchFamily="49" charset="0"/>
            </a:endParaRPr>
          </a:p>
          <a:p>
            <a:pPr>
              <a:spcBef>
                <a:spcPts val="0"/>
              </a:spcBef>
              <a:spcAft>
                <a:spcPts val="1200"/>
              </a:spcAft>
            </a:pPr>
            <a:r>
              <a:rPr lang="en-US" sz="1800" dirty="0">
                <a:solidFill>
                  <a:srgbClr val="202C8F"/>
                </a:solidFill>
                <a:latin typeface="Cascadia Mono" panose="020B0609020000020004" pitchFamily="49" charset="0"/>
              </a:rPr>
              <a:t>reads the file line by line</a:t>
            </a:r>
          </a:p>
          <a:p>
            <a:pPr>
              <a:spcBef>
                <a:spcPts val="0"/>
              </a:spcBef>
              <a:spcAft>
                <a:spcPts val="1200"/>
              </a:spcAft>
            </a:pPr>
            <a:r>
              <a:rPr lang="en-US" sz="1800" dirty="0">
                <a:solidFill>
                  <a:srgbClr val="202C8F"/>
                </a:solidFill>
                <a:latin typeface="Cascadia Mono" panose="020B0609020000020004" pitchFamily="49" charset="0"/>
              </a:rPr>
              <a:t>consumes less memory</a:t>
            </a:r>
          </a:p>
          <a:p>
            <a:pPr>
              <a:spcBef>
                <a:spcPts val="0"/>
              </a:spcBef>
              <a:spcAft>
                <a:spcPts val="1200"/>
              </a:spcAft>
            </a:pPr>
            <a:r>
              <a:rPr lang="en-US" sz="1800" dirty="0">
                <a:solidFill>
                  <a:srgbClr val="202C8F"/>
                </a:solidFill>
                <a:latin typeface="Cascadia Mono" panose="020B0609020000020004" pitchFamily="49" charset="0"/>
              </a:rPr>
              <a:t>you must take care of closing the file!</a:t>
            </a:r>
          </a:p>
          <a:p>
            <a:pPr>
              <a:spcBef>
                <a:spcPts val="0"/>
              </a:spcBef>
              <a:spcAft>
                <a:spcPts val="1200"/>
              </a:spcAft>
            </a:pPr>
            <a:r>
              <a:rPr lang="en-US" sz="1800" dirty="0">
                <a:solidFill>
                  <a:srgbClr val="202C8F"/>
                </a:solidFill>
                <a:latin typeface="Cascadia Mono" panose="020B0609020000020004" pitchFamily="49" charset="0"/>
              </a:rPr>
              <a:t>for bigger files StreamReader will be more efficient</a:t>
            </a:r>
          </a:p>
          <a:p>
            <a:pPr>
              <a:lnSpc>
                <a:spcPct val="150000"/>
              </a:lnSpc>
              <a:spcBef>
                <a:spcPts val="0"/>
              </a:spcBef>
              <a:spcAft>
                <a:spcPts val="1200"/>
              </a:spcAft>
            </a:pPr>
            <a:endParaRPr lang="en-US" sz="2400" dirty="0">
              <a:solidFill>
                <a:srgbClr val="202C8F"/>
              </a:solidFill>
              <a:latin typeface="Cascadia Mono" panose="020B0609020000020004" pitchFamily="49" charset="0"/>
            </a:endParaRPr>
          </a:p>
        </p:txBody>
      </p:sp>
      <p:sp>
        <p:nvSpPr>
          <p:cNvPr id="10" name="Rectangle 2">
            <a:extLst>
              <a:ext uri="{FF2B5EF4-FFF2-40B4-BE49-F238E27FC236}">
                <a16:creationId xmlns:a16="http://schemas.microsoft.com/office/drawing/2014/main" id="{25147831-5451-A0A1-EF33-A441FC8F7731}"/>
              </a:ext>
            </a:extLst>
          </p:cNvPr>
          <p:cNvSpPr>
            <a:spLocks noChangeArrowheads="1"/>
          </p:cNvSpPr>
          <p:nvPr/>
        </p:nvSpPr>
        <p:spPr bwMode="auto">
          <a:xfrm>
            <a:off x="2886075" y="4095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13" descr="Picture 13">
            <a:extLst>
              <a:ext uri="{FF2B5EF4-FFF2-40B4-BE49-F238E27FC236}">
                <a16:creationId xmlns:a16="http://schemas.microsoft.com/office/drawing/2014/main" id="{B5C53C41-76CB-993A-9433-97AA38346159}"/>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44B896FD-DB82-180C-5135-C6C075A6AE2B}"/>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C403FD13-18CD-A009-E4DA-E8FBAE79B03C}"/>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1" name="Picture 10" descr="A screenshot of a computer&#10;&#10;Description automatically generated with low confidence">
            <a:extLst>
              <a:ext uri="{FF2B5EF4-FFF2-40B4-BE49-F238E27FC236}">
                <a16:creationId xmlns:a16="http://schemas.microsoft.com/office/drawing/2014/main" id="{AED64278-AAF4-8F6E-C386-DEB19278B225}"/>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2547161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a:xfrm>
            <a:off x="758952" y="935578"/>
            <a:ext cx="10671048" cy="1022482"/>
          </a:xfrm>
        </p:spPr>
        <p:txBody>
          <a:bodyPr/>
          <a:lstStyle/>
          <a:p>
            <a:r>
              <a:rPr lang="en-US" sz="3600" cap="none" dirty="0">
                <a:latin typeface="Arial Black" panose="020B0A04020102020204" pitchFamily="34" charset="0"/>
              </a:rPr>
              <a:t>Writing a FILE</a:t>
            </a:r>
            <a:endParaRPr lang="en-US" sz="3600" dirty="0">
              <a:solidFill>
                <a:srgbClr val="DF8C8C"/>
              </a:solidFill>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a:xfrm>
            <a:off x="621792" y="594360"/>
            <a:ext cx="3200400" cy="274320"/>
          </a:xfrm>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7" name="Text Placeholder 6">
            <a:extLst>
              <a:ext uri="{FF2B5EF4-FFF2-40B4-BE49-F238E27FC236}">
                <a16:creationId xmlns:a16="http://schemas.microsoft.com/office/drawing/2014/main" id="{15881F16-1CED-7873-2DA0-87D460D6B5FF}"/>
              </a:ext>
            </a:extLst>
          </p:cNvPr>
          <p:cNvSpPr>
            <a:spLocks noGrp="1"/>
          </p:cNvSpPr>
          <p:nvPr>
            <p:ph type="body" sz="quarter" idx="18"/>
          </p:nvPr>
        </p:nvSpPr>
        <p:spPr>
          <a:xfrm>
            <a:off x="856237" y="2024958"/>
            <a:ext cx="4941515" cy="4384720"/>
          </a:xfrm>
          <a:ln w="19050">
            <a:solidFill>
              <a:srgbClr val="AAC4E9"/>
            </a:solidFill>
          </a:ln>
        </p:spPr>
        <p:txBody>
          <a:bodyPr/>
          <a:lstStyle/>
          <a:p>
            <a:pPr marL="0" indent="0" algn="ctr">
              <a:lnSpc>
                <a:spcPct val="150000"/>
              </a:lnSpc>
              <a:spcBef>
                <a:spcPts val="2400"/>
              </a:spcBef>
              <a:spcAft>
                <a:spcPts val="600"/>
              </a:spcAft>
              <a:buNone/>
            </a:pPr>
            <a:r>
              <a:rPr lang="en-US" sz="2400" dirty="0">
                <a:solidFill>
                  <a:srgbClr val="202C8F"/>
                </a:solidFill>
                <a:latin typeface="Cascadia Mono" panose="020B0609020000020004" pitchFamily="49" charset="0"/>
              </a:rPr>
              <a:t>File.WriteAllText</a:t>
            </a:r>
          </a:p>
          <a:p>
            <a:pPr marL="0" indent="0" algn="ctr">
              <a:spcBef>
                <a:spcPts val="0"/>
              </a:spcBef>
              <a:spcAft>
                <a:spcPts val="1200"/>
              </a:spcAft>
              <a:buNone/>
            </a:pPr>
            <a:r>
              <a:rPr lang="en-US" sz="2400" dirty="0">
                <a:solidFill>
                  <a:srgbClr val="202C8F"/>
                </a:solidFill>
                <a:latin typeface="Cascadia Mono" panose="020B0609020000020004" pitchFamily="49" charset="0"/>
              </a:rPr>
              <a:t>File.WriteAllLines</a:t>
            </a:r>
            <a:endParaRPr lang="en-US" sz="2200" dirty="0">
              <a:solidFill>
                <a:srgbClr val="202C8F"/>
              </a:solidFill>
              <a:latin typeface="Cascadia Mono" panose="020B0609020000020004" pitchFamily="49" charset="0"/>
            </a:endParaRPr>
          </a:p>
          <a:p>
            <a:pPr>
              <a:spcBef>
                <a:spcPts val="2400"/>
              </a:spcBef>
              <a:spcAft>
                <a:spcPts val="600"/>
              </a:spcAft>
            </a:pPr>
            <a:r>
              <a:rPr lang="en-US" sz="1800" dirty="0">
                <a:solidFill>
                  <a:srgbClr val="202C8F"/>
                </a:solidFill>
                <a:latin typeface="Cascadia Mono" panose="020B0609020000020004" pitchFamily="49" charset="0"/>
              </a:rPr>
              <a:t>use this when you have a smaller text to write. It’s faster </a:t>
            </a:r>
          </a:p>
          <a:p>
            <a:pPr>
              <a:spcBef>
                <a:spcPts val="2400"/>
              </a:spcBef>
              <a:spcAft>
                <a:spcPts val="600"/>
              </a:spcAft>
            </a:pPr>
            <a:r>
              <a:rPr lang="en-US" sz="1800" dirty="0">
                <a:solidFill>
                  <a:srgbClr val="202C8F"/>
                </a:solidFill>
                <a:latin typeface="Cascadia Mono" panose="020B0609020000020004" pitchFamily="49" charset="0"/>
              </a:rPr>
              <a:t>closes the file for you</a:t>
            </a:r>
          </a:p>
          <a:p>
            <a:pPr>
              <a:spcBef>
                <a:spcPts val="2400"/>
              </a:spcBef>
              <a:spcAft>
                <a:spcPts val="600"/>
              </a:spcAft>
            </a:pPr>
            <a:endParaRPr lang="en-US" sz="1800" dirty="0">
              <a:solidFill>
                <a:srgbClr val="202C8F"/>
              </a:solidFill>
              <a:latin typeface="Cascadia Mono" panose="020B0609020000020004" pitchFamily="49" charset="0"/>
            </a:endParaRPr>
          </a:p>
          <a:p>
            <a:pPr marL="0" indent="0">
              <a:spcBef>
                <a:spcPts val="0"/>
              </a:spcBef>
              <a:spcAft>
                <a:spcPts val="1200"/>
              </a:spcAft>
              <a:buNone/>
            </a:pPr>
            <a:endParaRPr lang="en-US" sz="2400" dirty="0">
              <a:solidFill>
                <a:srgbClr val="202C8F"/>
              </a:solidFill>
              <a:latin typeface="Cascadia Mono" panose="020B0609020000020004" pitchFamily="49" charset="0"/>
            </a:endParaRPr>
          </a:p>
        </p:txBody>
      </p:sp>
      <p:sp>
        <p:nvSpPr>
          <p:cNvPr id="13" name="Text Placeholder 12">
            <a:extLst>
              <a:ext uri="{FF2B5EF4-FFF2-40B4-BE49-F238E27FC236}">
                <a16:creationId xmlns:a16="http://schemas.microsoft.com/office/drawing/2014/main" id="{7AD7E5E0-EFA2-DBEB-6911-9C451FAE7208}"/>
              </a:ext>
            </a:extLst>
          </p:cNvPr>
          <p:cNvSpPr>
            <a:spLocks noGrp="1"/>
          </p:cNvSpPr>
          <p:nvPr>
            <p:ph type="body" sz="quarter" idx="22"/>
          </p:nvPr>
        </p:nvSpPr>
        <p:spPr>
          <a:xfrm>
            <a:off x="6394250" y="2020281"/>
            <a:ext cx="5035750" cy="4380515"/>
          </a:xfrm>
          <a:ln w="19050">
            <a:solidFill>
              <a:srgbClr val="DF8C8C"/>
            </a:solidFill>
          </a:ln>
        </p:spPr>
        <p:txBody>
          <a:bodyPr/>
          <a:lstStyle/>
          <a:p>
            <a:pPr marL="0" indent="0" algn="ctr">
              <a:lnSpc>
                <a:spcPct val="150000"/>
              </a:lnSpc>
              <a:spcBef>
                <a:spcPts val="0"/>
              </a:spcBef>
              <a:spcAft>
                <a:spcPts val="1200"/>
              </a:spcAft>
              <a:buNone/>
            </a:pPr>
            <a:r>
              <a:rPr lang="en-US" sz="2400" dirty="0">
                <a:solidFill>
                  <a:srgbClr val="202C8F"/>
                </a:solidFill>
                <a:latin typeface="Cascadia Mono" panose="020B0609020000020004" pitchFamily="49" charset="0"/>
              </a:rPr>
              <a:t>StreamWriter</a:t>
            </a:r>
          </a:p>
          <a:p>
            <a:pPr marL="0" indent="0">
              <a:lnSpc>
                <a:spcPct val="150000"/>
              </a:lnSpc>
              <a:spcBef>
                <a:spcPts val="0"/>
              </a:spcBef>
              <a:spcAft>
                <a:spcPts val="1200"/>
              </a:spcAft>
              <a:buNone/>
            </a:pPr>
            <a:endParaRPr lang="en-US" sz="2400" dirty="0">
              <a:solidFill>
                <a:srgbClr val="202C8F"/>
              </a:solidFill>
              <a:latin typeface="Cascadia Mono" panose="020B0609020000020004" pitchFamily="49" charset="0"/>
            </a:endParaRPr>
          </a:p>
          <a:p>
            <a:pPr>
              <a:spcBef>
                <a:spcPts val="0"/>
              </a:spcBef>
              <a:spcAft>
                <a:spcPts val="1200"/>
              </a:spcAft>
            </a:pPr>
            <a:r>
              <a:rPr lang="en-US" sz="1800" dirty="0">
                <a:solidFill>
                  <a:srgbClr val="202C8F"/>
                </a:solidFill>
                <a:latin typeface="Cascadia Mono" panose="020B0609020000020004" pitchFamily="49" charset="0"/>
              </a:rPr>
              <a:t>use it when you have a large amount of text to write</a:t>
            </a:r>
          </a:p>
          <a:p>
            <a:pPr>
              <a:spcBef>
                <a:spcPts val="0"/>
              </a:spcBef>
              <a:spcAft>
                <a:spcPts val="1200"/>
              </a:spcAft>
            </a:pPr>
            <a:r>
              <a:rPr lang="en-US" sz="1800" dirty="0">
                <a:solidFill>
                  <a:srgbClr val="202C8F"/>
                </a:solidFill>
                <a:latin typeface="Cascadia Mono" panose="020B0609020000020004" pitchFamily="49" charset="0"/>
              </a:rPr>
              <a:t>if you want more control on how the file is written, such as when to open and close the file</a:t>
            </a:r>
          </a:p>
          <a:p>
            <a:pPr>
              <a:spcBef>
                <a:spcPts val="0"/>
              </a:spcBef>
              <a:spcAft>
                <a:spcPts val="1200"/>
              </a:spcAft>
            </a:pPr>
            <a:r>
              <a:rPr lang="en-US" sz="1800" dirty="0">
                <a:solidFill>
                  <a:srgbClr val="202C8F"/>
                </a:solidFill>
                <a:latin typeface="Cascadia Mono" panose="020B0609020000020004" pitchFamily="49" charset="0"/>
              </a:rPr>
              <a:t>you must take care of closing the file!</a:t>
            </a:r>
          </a:p>
          <a:p>
            <a:pPr>
              <a:spcBef>
                <a:spcPts val="0"/>
              </a:spcBef>
              <a:spcAft>
                <a:spcPts val="1200"/>
              </a:spcAft>
            </a:pPr>
            <a:endParaRPr lang="en-US" sz="1800" dirty="0">
              <a:solidFill>
                <a:srgbClr val="202C8F"/>
              </a:solidFill>
              <a:latin typeface="Cascadia Mono" panose="020B0609020000020004" pitchFamily="49" charset="0"/>
            </a:endParaRPr>
          </a:p>
          <a:p>
            <a:pPr>
              <a:lnSpc>
                <a:spcPct val="150000"/>
              </a:lnSpc>
              <a:spcBef>
                <a:spcPts val="0"/>
              </a:spcBef>
              <a:spcAft>
                <a:spcPts val="1200"/>
              </a:spcAft>
            </a:pPr>
            <a:endParaRPr lang="en-US" sz="2400" dirty="0">
              <a:solidFill>
                <a:srgbClr val="202C8F"/>
              </a:solidFill>
              <a:latin typeface="Cascadia Mono" panose="020B0609020000020004" pitchFamily="49" charset="0"/>
            </a:endParaRPr>
          </a:p>
        </p:txBody>
      </p:sp>
      <p:sp>
        <p:nvSpPr>
          <p:cNvPr id="10" name="Rectangle 2">
            <a:extLst>
              <a:ext uri="{FF2B5EF4-FFF2-40B4-BE49-F238E27FC236}">
                <a16:creationId xmlns:a16="http://schemas.microsoft.com/office/drawing/2014/main" id="{25147831-5451-A0A1-EF33-A441FC8F7731}"/>
              </a:ext>
            </a:extLst>
          </p:cNvPr>
          <p:cNvSpPr>
            <a:spLocks noChangeArrowheads="1"/>
          </p:cNvSpPr>
          <p:nvPr/>
        </p:nvSpPr>
        <p:spPr bwMode="auto">
          <a:xfrm>
            <a:off x="2886075" y="4095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13" descr="Picture 13">
            <a:extLst>
              <a:ext uri="{FF2B5EF4-FFF2-40B4-BE49-F238E27FC236}">
                <a16:creationId xmlns:a16="http://schemas.microsoft.com/office/drawing/2014/main" id="{B5C53C41-76CB-993A-9433-97AA38346159}"/>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44B896FD-DB82-180C-5135-C6C075A6AE2B}"/>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C403FD13-18CD-A009-E4DA-E8FBAE79B03C}"/>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1" name="Picture 10" descr="A screenshot of a computer&#10;&#10;Description automatically generated with low confidence">
            <a:extLst>
              <a:ext uri="{FF2B5EF4-FFF2-40B4-BE49-F238E27FC236}">
                <a16:creationId xmlns:a16="http://schemas.microsoft.com/office/drawing/2014/main" id="{AED64278-AAF4-8F6E-C386-DEB19278B225}"/>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2636603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a:xfrm>
            <a:off x="621792" y="593250"/>
            <a:ext cx="3200400" cy="274320"/>
          </a:xfrm>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13" name="Text Placeholder 12">
            <a:extLst>
              <a:ext uri="{FF2B5EF4-FFF2-40B4-BE49-F238E27FC236}">
                <a16:creationId xmlns:a16="http://schemas.microsoft.com/office/drawing/2014/main" id="{7AD7E5E0-EFA2-DBEB-6911-9C451FAE7208}"/>
              </a:ext>
            </a:extLst>
          </p:cNvPr>
          <p:cNvSpPr>
            <a:spLocks noGrp="1"/>
          </p:cNvSpPr>
          <p:nvPr>
            <p:ph type="body" sz="quarter" idx="22"/>
          </p:nvPr>
        </p:nvSpPr>
        <p:spPr>
          <a:xfrm>
            <a:off x="1590653" y="2192785"/>
            <a:ext cx="9011545" cy="4145872"/>
          </a:xfrm>
          <a:ln w="19050">
            <a:noFill/>
          </a:ln>
        </p:spPr>
        <p:txBody>
          <a:bodyPr/>
          <a:lstStyle/>
          <a:p>
            <a:pPr>
              <a:lnSpc>
                <a:spcPct val="150000"/>
              </a:lnSpc>
            </a:pPr>
            <a:r>
              <a:rPr lang="en-US" sz="2800" dirty="0">
                <a:solidFill>
                  <a:srgbClr val="202C8F"/>
                </a:solidFill>
                <a:latin typeface="Cascadia Mono" panose="020B0609020000020004" pitchFamily="49" charset="0"/>
              </a:rPr>
              <a:t>Always named it </a:t>
            </a:r>
            <a:r>
              <a:rPr lang="en-US" sz="2800" b="1" dirty="0">
                <a:solidFill>
                  <a:srgbClr val="202C8F"/>
                </a:solidFill>
                <a:latin typeface="Cascadia Mono" panose="020B0609020000020004" pitchFamily="49" charset="0"/>
              </a:rPr>
              <a:t>appsettings.json</a:t>
            </a:r>
          </a:p>
          <a:p>
            <a:pPr>
              <a:lnSpc>
                <a:spcPct val="150000"/>
              </a:lnSpc>
            </a:pPr>
            <a:r>
              <a:rPr lang="en-US" sz="2800" dirty="0">
                <a:solidFill>
                  <a:srgbClr val="202C8F"/>
                </a:solidFill>
                <a:latin typeface="Cascadia Mono" panose="020B0609020000020004" pitchFamily="49" charset="0"/>
              </a:rPr>
              <a:t>Always set the next property</a:t>
            </a:r>
          </a:p>
          <a:p>
            <a:pPr marL="795528" lvl="2" indent="0">
              <a:lnSpc>
                <a:spcPct val="150000"/>
              </a:lnSpc>
              <a:buNone/>
            </a:pPr>
            <a:r>
              <a:rPr lang="en-US" sz="2600" i="1" dirty="0">
                <a:solidFill>
                  <a:srgbClr val="202C8F"/>
                </a:solidFill>
                <a:latin typeface="Cascadia Mono" panose="020B0609020000020004" pitchFamily="49" charset="0"/>
              </a:rPr>
              <a:t>Copy To Output Directory</a:t>
            </a:r>
            <a:r>
              <a:rPr lang="en-US" sz="2600" dirty="0">
                <a:solidFill>
                  <a:srgbClr val="202C8F"/>
                </a:solidFill>
                <a:latin typeface="Cascadia Mono" panose="020B0609020000020004" pitchFamily="49" charset="0"/>
              </a:rPr>
              <a:t> – </a:t>
            </a:r>
            <a:r>
              <a:rPr lang="en-US" sz="2600" b="1" dirty="0">
                <a:solidFill>
                  <a:srgbClr val="202C8F"/>
                </a:solidFill>
                <a:latin typeface="Cascadia Mono" panose="020B0609020000020004" pitchFamily="49" charset="0"/>
              </a:rPr>
              <a:t>Copy if newer 						</a:t>
            </a:r>
            <a:r>
              <a:rPr lang="en-US" sz="2600" dirty="0">
                <a:solidFill>
                  <a:srgbClr val="202C8F"/>
                </a:solidFill>
                <a:latin typeface="Cascadia Mono" panose="020B0609020000020004" pitchFamily="49" charset="0"/>
              </a:rPr>
              <a:t>or </a:t>
            </a:r>
            <a:r>
              <a:rPr lang="en-US" sz="2600" b="1" dirty="0">
                <a:solidFill>
                  <a:srgbClr val="202C8F"/>
                </a:solidFill>
                <a:latin typeface="Cascadia Mono" panose="020B0609020000020004" pitchFamily="49" charset="0"/>
              </a:rPr>
              <a:t>Copy always</a:t>
            </a:r>
          </a:p>
          <a:p>
            <a:pPr marL="795528" lvl="2" indent="0">
              <a:lnSpc>
                <a:spcPct val="150000"/>
              </a:lnSpc>
              <a:buNone/>
            </a:pPr>
            <a:r>
              <a:rPr lang="en-US" sz="2600" dirty="0">
                <a:solidFill>
                  <a:srgbClr val="202C8F"/>
                </a:solidFill>
                <a:latin typeface="Cascadia Mono" panose="020B0609020000020004" pitchFamily="49" charset="0"/>
              </a:rPr>
              <a:t>Why? Because .NET expects this file to be in bin/Debug and bin/</a:t>
            </a:r>
            <a:r>
              <a:rPr lang="en-US" sz="2600">
                <a:solidFill>
                  <a:srgbClr val="202C8F"/>
                </a:solidFill>
                <a:latin typeface="Cascadia Mono" panose="020B0609020000020004" pitchFamily="49" charset="0"/>
              </a:rPr>
              <a:t>Release folders!</a:t>
            </a:r>
            <a:endParaRPr lang="en-US" sz="2600" dirty="0">
              <a:solidFill>
                <a:srgbClr val="202C8F"/>
              </a:solidFill>
              <a:latin typeface="Cascadia Mono" panose="020B0609020000020004" pitchFamily="49" charset="0"/>
            </a:endParaRPr>
          </a:p>
          <a:p>
            <a:pPr>
              <a:lnSpc>
                <a:spcPct val="200000"/>
              </a:lnSpc>
            </a:pPr>
            <a:endParaRPr lang="en-US" sz="2800" dirty="0">
              <a:solidFill>
                <a:srgbClr val="202C8F"/>
              </a:solidFill>
              <a:latin typeface="Cascadia Mono" panose="020B0609020000020004" pitchFamily="49" charset="0"/>
            </a:endParaRPr>
          </a:p>
          <a:p>
            <a:endParaRPr lang="en-US" sz="1800" dirty="0">
              <a:solidFill>
                <a:srgbClr val="202C8F"/>
              </a:solidFill>
              <a:latin typeface="Cascadia Mono" panose="020B0609020000020004" pitchFamily="49" charset="0"/>
            </a:endParaRPr>
          </a:p>
        </p:txBody>
      </p:sp>
      <p:pic>
        <p:nvPicPr>
          <p:cNvPr id="5" name="Picture 13" descr="Picture 13">
            <a:extLst>
              <a:ext uri="{FF2B5EF4-FFF2-40B4-BE49-F238E27FC236}">
                <a16:creationId xmlns:a16="http://schemas.microsoft.com/office/drawing/2014/main" id="{565C8CD0-60C5-3B18-7E50-6C830F83C230}"/>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C898134-4452-E333-5DE8-B7611CDA0084}"/>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E305D406-ABAF-84ED-E43D-BD8AC58ED325}"/>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F2480A85-CCC8-9645-4E1D-300110BE239B}"/>
              </a:ext>
            </a:extLst>
          </p:cNvPr>
          <p:cNvPicPr>
            <a:picLocks noChangeAspect="1"/>
          </p:cNvPicPr>
          <p:nvPr/>
        </p:nvPicPr>
        <p:blipFill>
          <a:blip r:embed="rId4"/>
          <a:stretch>
            <a:fillRect/>
          </a:stretch>
        </p:blipFill>
        <p:spPr>
          <a:xfrm>
            <a:off x="9127600" y="69373"/>
            <a:ext cx="2949196" cy="411516"/>
          </a:xfrm>
          <a:prstGeom prst="rect">
            <a:avLst/>
          </a:prstGeom>
        </p:spPr>
      </p:pic>
      <p:sp>
        <p:nvSpPr>
          <p:cNvPr id="12" name="Title 1">
            <a:extLst>
              <a:ext uri="{FF2B5EF4-FFF2-40B4-BE49-F238E27FC236}">
                <a16:creationId xmlns:a16="http://schemas.microsoft.com/office/drawing/2014/main" id="{DDAE9C2C-7D1B-8009-6575-F0EEC22A25A1}"/>
              </a:ext>
            </a:extLst>
          </p:cNvPr>
          <p:cNvSpPr>
            <a:spLocks noGrp="1"/>
          </p:cNvSpPr>
          <p:nvPr>
            <p:ph type="title"/>
          </p:nvPr>
        </p:nvSpPr>
        <p:spPr>
          <a:xfrm>
            <a:off x="758952" y="1234440"/>
            <a:ext cx="10671048" cy="768096"/>
          </a:xfrm>
        </p:spPr>
        <p:txBody>
          <a:bodyPr/>
          <a:lstStyle/>
          <a:p>
            <a:r>
              <a:rPr lang="en-US" cap="none" dirty="0"/>
              <a:t>appsettings.json </a:t>
            </a:r>
          </a:p>
        </p:txBody>
      </p:sp>
    </p:spTree>
    <p:extLst>
      <p:ext uri="{BB962C8B-B14F-4D97-AF65-F5344CB8AC3E}">
        <p14:creationId xmlns:p14="http://schemas.microsoft.com/office/powerpoint/2010/main" val="149243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C73B-BA7B-FDFE-8D95-4C3E567EB057}"/>
              </a:ext>
            </a:extLst>
          </p:cNvPr>
          <p:cNvSpPr>
            <a:spLocks noGrp="1"/>
          </p:cNvSpPr>
          <p:nvPr>
            <p:ph type="title"/>
          </p:nvPr>
        </p:nvSpPr>
        <p:spPr>
          <a:xfrm>
            <a:off x="2895599" y="1759540"/>
            <a:ext cx="6400800" cy="768096"/>
          </a:xfrm>
        </p:spPr>
        <p:txBody>
          <a:bodyPr anchor="t">
            <a:normAutofit/>
          </a:bodyPr>
          <a:lstStyle/>
          <a:p>
            <a:r>
              <a:rPr lang="en-US" dirty="0"/>
              <a:t>Practice TIME</a:t>
            </a:r>
          </a:p>
        </p:txBody>
      </p:sp>
      <p:sp>
        <p:nvSpPr>
          <p:cNvPr id="8" name="Text Placeholder 2">
            <a:extLst>
              <a:ext uri="{FF2B5EF4-FFF2-40B4-BE49-F238E27FC236}">
                <a16:creationId xmlns:a16="http://schemas.microsoft.com/office/drawing/2014/main" id="{BAF1CCC8-9D3D-8F8F-38BD-448257581F43}"/>
              </a:ext>
            </a:extLst>
          </p:cNvPr>
          <p:cNvSpPr>
            <a:spLocks noGrp="1"/>
          </p:cNvSpPr>
          <p:nvPr>
            <p:ph type="body" idx="1"/>
          </p:nvPr>
        </p:nvSpPr>
        <p:spPr>
          <a:xfrm>
            <a:off x="4507716" y="2605548"/>
            <a:ext cx="3952703" cy="3839640"/>
          </a:xfrm>
        </p:spPr>
        <p:txBody>
          <a:bodyPr/>
          <a:lstStyle/>
          <a:p>
            <a:pPr algn="l">
              <a:lnSpc>
                <a:spcPct val="150000"/>
              </a:lnSpc>
            </a:pPr>
            <a:r>
              <a:rPr lang="en-US" sz="2400" dirty="0"/>
              <a:t>File I/O </a:t>
            </a:r>
          </a:p>
          <a:p>
            <a:pPr marL="800100" lvl="1" indent="-342900">
              <a:lnSpc>
                <a:spcPct val="150000"/>
              </a:lnSpc>
              <a:buFont typeface="Arial" panose="020B0604020202020204" pitchFamily="34" charset="0"/>
              <a:buChar char="•"/>
            </a:pPr>
            <a:r>
              <a:rPr lang="en-US" dirty="0">
                <a:solidFill>
                  <a:srgbClr val="202C8F"/>
                </a:solidFill>
              </a:rPr>
              <a:t>Read/Write a simple file</a:t>
            </a:r>
          </a:p>
          <a:p>
            <a:pPr marL="800100" lvl="1" indent="-342900">
              <a:lnSpc>
                <a:spcPct val="150000"/>
              </a:lnSpc>
              <a:buFont typeface="Arial" panose="020B0604020202020204" pitchFamily="34" charset="0"/>
              <a:buChar char="•"/>
            </a:pPr>
            <a:r>
              <a:rPr lang="en-US" dirty="0">
                <a:solidFill>
                  <a:srgbClr val="202C8F"/>
                </a:solidFill>
              </a:rPr>
              <a:t>Reading JSON config files</a:t>
            </a:r>
          </a:p>
          <a:p>
            <a:pPr marL="800100" lvl="1" indent="-342900">
              <a:lnSpc>
                <a:spcPct val="150000"/>
              </a:lnSpc>
              <a:buFont typeface="Arial" panose="020B0604020202020204" pitchFamily="34" charset="0"/>
              <a:buChar char="•"/>
            </a:pPr>
            <a:r>
              <a:rPr lang="en-US" dirty="0">
                <a:solidFill>
                  <a:srgbClr val="202C8F"/>
                </a:solidFill>
              </a:rPr>
              <a:t>How to use the settings from configuration file</a:t>
            </a:r>
          </a:p>
          <a:p>
            <a:pPr algn="l">
              <a:lnSpc>
                <a:spcPct val="150000"/>
              </a:lnSpc>
            </a:pPr>
            <a:endParaRPr lang="en-US" sz="2400" dirty="0"/>
          </a:p>
          <a:p>
            <a:pPr lvl="1"/>
            <a:endParaRPr lang="en-US" dirty="0">
              <a:solidFill>
                <a:srgbClr val="202C8F"/>
              </a:solidFill>
            </a:endParaRPr>
          </a:p>
          <a:p>
            <a:pPr marL="342900" indent="-342900" algn="l">
              <a:buFont typeface="Arial" panose="020B0604020202020204" pitchFamily="34" charset="0"/>
              <a:buChar char="•"/>
            </a:pPr>
            <a:endParaRPr lang="en-US" dirty="0"/>
          </a:p>
        </p:txBody>
      </p:sp>
      <p:pic>
        <p:nvPicPr>
          <p:cNvPr id="3" name="Picture 13" descr="Picture 13">
            <a:extLst>
              <a:ext uri="{FF2B5EF4-FFF2-40B4-BE49-F238E27FC236}">
                <a16:creationId xmlns:a16="http://schemas.microsoft.com/office/drawing/2014/main" id="{55CAD730-ACBC-4F6D-39BA-C16A4FCEE28E}"/>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4" name="Picture 3" descr="Text&#10;&#10;Description automatically generated">
            <a:extLst>
              <a:ext uri="{FF2B5EF4-FFF2-40B4-BE49-F238E27FC236}">
                <a16:creationId xmlns:a16="http://schemas.microsoft.com/office/drawing/2014/main" id="{B0E788BD-3BCA-DE06-07C4-8F0811B5B7F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5" name="TextBox 4">
            <a:extLst>
              <a:ext uri="{FF2B5EF4-FFF2-40B4-BE49-F238E27FC236}">
                <a16:creationId xmlns:a16="http://schemas.microsoft.com/office/drawing/2014/main" id="{16298583-AF3E-F54F-068C-3EEE84BD0CE4}"/>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6" name="Picture 5" descr="A screenshot of a computer&#10;&#10;Description automatically generated with low confidence">
            <a:extLst>
              <a:ext uri="{FF2B5EF4-FFF2-40B4-BE49-F238E27FC236}">
                <a16:creationId xmlns:a16="http://schemas.microsoft.com/office/drawing/2014/main" id="{0BCDDA80-50C7-CC00-44D1-2038426752A0}"/>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1866284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293630"/>
            <a:ext cx="6766560" cy="768096"/>
          </a:xfrm>
        </p:spPr>
        <p:txBody>
          <a:bodyPr/>
          <a:lstStyle/>
          <a:p>
            <a:r>
              <a:rPr lang="en-US" sz="4000" dirty="0"/>
              <a:t>Serialization \</a:t>
            </a:r>
            <a:br>
              <a:rPr lang="en-US" sz="4000" dirty="0"/>
            </a:br>
            <a:r>
              <a:rPr lang="en-US" sz="4000" dirty="0"/>
              <a:t>deserialization</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Basic C# - Part 2</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14</a:t>
            </a:fld>
            <a:endParaRPr lang="en-US" dirty="0"/>
          </a:p>
        </p:txBody>
      </p:sp>
      <p:pic>
        <p:nvPicPr>
          <p:cNvPr id="3" name="Picture 13" descr="Picture 13">
            <a:extLst>
              <a:ext uri="{FF2B5EF4-FFF2-40B4-BE49-F238E27FC236}">
                <a16:creationId xmlns:a16="http://schemas.microsoft.com/office/drawing/2014/main" id="{B9F0B7F1-48F3-A7E3-6FB1-D92CBE5F0412}"/>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4" name="Picture 3" descr="Text&#10;&#10;Description automatically generated">
            <a:extLst>
              <a:ext uri="{FF2B5EF4-FFF2-40B4-BE49-F238E27FC236}">
                <a16:creationId xmlns:a16="http://schemas.microsoft.com/office/drawing/2014/main" id="{4B912AB3-FEA9-596B-B76A-D50A5B8EB2D7}"/>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6" name="TextBox 5">
            <a:extLst>
              <a:ext uri="{FF2B5EF4-FFF2-40B4-BE49-F238E27FC236}">
                <a16:creationId xmlns:a16="http://schemas.microsoft.com/office/drawing/2014/main" id="{969FBEA2-A9F9-2616-0465-E465DC1894B3}"/>
              </a:ext>
            </a:extLst>
          </p:cNvPr>
          <p:cNvSpPr txBox="1"/>
          <p:nvPr/>
        </p:nvSpPr>
        <p:spPr>
          <a:xfrm>
            <a:off x="3362595" y="6604084"/>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9" name="Picture 8" descr="A screenshot of a computer&#10;&#10;Description automatically generated with low confidence">
            <a:extLst>
              <a:ext uri="{FF2B5EF4-FFF2-40B4-BE49-F238E27FC236}">
                <a16:creationId xmlns:a16="http://schemas.microsoft.com/office/drawing/2014/main" id="{591BFD62-C85F-1C59-1364-EE37484036A2}"/>
              </a:ext>
            </a:extLst>
          </p:cNvPr>
          <p:cNvPicPr>
            <a:picLocks noChangeAspect="1"/>
          </p:cNvPicPr>
          <p:nvPr/>
        </p:nvPicPr>
        <p:blipFill>
          <a:blip r:embed="rId4"/>
          <a:stretch>
            <a:fillRect/>
          </a:stretch>
        </p:blipFill>
        <p:spPr>
          <a:xfrm>
            <a:off x="9127600" y="69373"/>
            <a:ext cx="2949196" cy="411516"/>
          </a:xfrm>
          <a:prstGeom prst="rect">
            <a:avLst/>
          </a:prstGeom>
        </p:spPr>
      </p:pic>
      <p:pic>
        <p:nvPicPr>
          <p:cNvPr id="10" name="Content Placeholder 9" descr="A picture containing text&#10;&#10;Description automatically generated">
            <a:extLst>
              <a:ext uri="{FF2B5EF4-FFF2-40B4-BE49-F238E27FC236}">
                <a16:creationId xmlns:a16="http://schemas.microsoft.com/office/drawing/2014/main" id="{E5BC6FDF-BC95-DC38-FA44-1FC630A71B97}"/>
              </a:ext>
            </a:extLst>
          </p:cNvPr>
          <p:cNvPicPr>
            <a:picLocks noGrp="1" noChangeAspect="1"/>
          </p:cNvPicPr>
          <p:nvPr>
            <p:ph idx="1"/>
          </p:nvPr>
        </p:nvPicPr>
        <p:blipFill>
          <a:blip r:embed="rId5"/>
          <a:stretch>
            <a:fillRect/>
          </a:stretch>
        </p:blipFill>
        <p:spPr>
          <a:xfrm>
            <a:off x="4939180" y="2648955"/>
            <a:ext cx="4971495" cy="3513708"/>
          </a:xfrm>
        </p:spPr>
      </p:pic>
    </p:spTree>
    <p:extLst>
      <p:ext uri="{BB962C8B-B14F-4D97-AF65-F5344CB8AC3E}">
        <p14:creationId xmlns:p14="http://schemas.microsoft.com/office/powerpoint/2010/main" val="3805261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p:txBody>
          <a:bodyPr/>
          <a:lstStyle/>
          <a:p>
            <a:r>
              <a:rPr lang="en-US" sz="4000" dirty="0"/>
              <a:t>Serialization \ deserialization</a:t>
            </a:r>
            <a:endParaRPr lang="en-US" sz="4000" cap="none" dirty="0">
              <a:latin typeface="Arial Black" panose="020B0A04020102020204" pitchFamily="34" charset="0"/>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a:xfrm>
            <a:off x="621792" y="594360"/>
            <a:ext cx="3200400" cy="274320"/>
          </a:xfrm>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5" name="Picture 13" descr="Picture 13">
            <a:extLst>
              <a:ext uri="{FF2B5EF4-FFF2-40B4-BE49-F238E27FC236}">
                <a16:creationId xmlns:a16="http://schemas.microsoft.com/office/drawing/2014/main" id="{8331D330-AB82-5166-BD77-7FE891CB177D}"/>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A548652-9A0F-D422-8487-7B04781F5BB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239E7466-C349-ADE2-4B24-B88CEE967BD9}"/>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896AD984-4248-D61A-B902-1A42C8F35927}"/>
              </a:ext>
            </a:extLst>
          </p:cNvPr>
          <p:cNvPicPr>
            <a:picLocks noChangeAspect="1"/>
          </p:cNvPicPr>
          <p:nvPr/>
        </p:nvPicPr>
        <p:blipFill>
          <a:blip r:embed="rId4"/>
          <a:stretch>
            <a:fillRect/>
          </a:stretch>
        </p:blipFill>
        <p:spPr>
          <a:xfrm>
            <a:off x="9127600" y="69373"/>
            <a:ext cx="2949196" cy="411516"/>
          </a:xfrm>
          <a:prstGeom prst="rect">
            <a:avLst/>
          </a:prstGeom>
        </p:spPr>
      </p:pic>
      <p:sp>
        <p:nvSpPr>
          <p:cNvPr id="7" name="Text Placeholder 12">
            <a:extLst>
              <a:ext uri="{FF2B5EF4-FFF2-40B4-BE49-F238E27FC236}">
                <a16:creationId xmlns:a16="http://schemas.microsoft.com/office/drawing/2014/main" id="{EE80DC29-E414-9F27-62A3-E6CACDC4C7E0}"/>
              </a:ext>
            </a:extLst>
          </p:cNvPr>
          <p:cNvSpPr txBox="1">
            <a:spLocks/>
          </p:cNvSpPr>
          <p:nvPr/>
        </p:nvSpPr>
        <p:spPr>
          <a:xfrm>
            <a:off x="1590653" y="2368297"/>
            <a:ext cx="9011545" cy="3970360"/>
          </a:xfrm>
          <a:prstGeom prst="rect">
            <a:avLst/>
          </a:prstGeom>
          <a:noFill/>
          <a:ln w="28575">
            <a:noFill/>
          </a:ln>
        </p:spPr>
        <p:txBody>
          <a:bodyPr vert="horz" lIns="91440" tIns="45720" rIns="91440" bIns="45720" rtlCol="0" anchor="t">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solidFill>
                  <a:srgbClr val="202C8F"/>
                </a:solidFill>
                <a:latin typeface="Cascadia Mono" panose="020B0609020000020004" pitchFamily="49" charset="0"/>
              </a:rPr>
              <a:t>Serialization</a:t>
            </a:r>
            <a:r>
              <a:rPr lang="en-US" sz="2800" dirty="0">
                <a:solidFill>
                  <a:srgbClr val="202C8F"/>
                </a:solidFill>
                <a:latin typeface="Cascadia Mono" panose="020B0609020000020004" pitchFamily="49" charset="0"/>
              </a:rPr>
              <a:t> is the process of converting the data of an object into a series of bytes – an easier form to transfer the data to another system.</a:t>
            </a:r>
          </a:p>
          <a:p>
            <a:pPr marL="0" indent="0">
              <a:spcBef>
                <a:spcPts val="1800"/>
              </a:spcBef>
              <a:buNone/>
            </a:pPr>
            <a:r>
              <a:rPr lang="en-US" sz="2800" b="1" dirty="0">
                <a:solidFill>
                  <a:srgbClr val="202C8F"/>
                </a:solidFill>
                <a:latin typeface="Cascadia Mono" panose="020B0609020000020004" pitchFamily="49" charset="0"/>
              </a:rPr>
              <a:t>Deserialization</a:t>
            </a:r>
            <a:r>
              <a:rPr lang="en-US" sz="2800" dirty="0">
                <a:solidFill>
                  <a:srgbClr val="202C8F"/>
                </a:solidFill>
                <a:latin typeface="Cascadia Mono" panose="020B0609020000020004" pitchFamily="49" charset="0"/>
              </a:rPr>
              <a:t> is the reverse process -converts a stream of bytes into an object. Together, these processes allow data to be stored and transferred.</a:t>
            </a:r>
          </a:p>
          <a:p>
            <a:endParaRPr lang="en-US" sz="1800" dirty="0">
              <a:solidFill>
                <a:srgbClr val="202C8F"/>
              </a:solidFill>
              <a:latin typeface="Cascadia Mono" panose="020B0609020000020004" pitchFamily="49" charset="0"/>
            </a:endParaRPr>
          </a:p>
        </p:txBody>
      </p:sp>
    </p:spTree>
    <p:extLst>
      <p:ext uri="{BB962C8B-B14F-4D97-AF65-F5344CB8AC3E}">
        <p14:creationId xmlns:p14="http://schemas.microsoft.com/office/powerpoint/2010/main" val="3418981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a:xfrm>
            <a:off x="621792" y="594360"/>
            <a:ext cx="3200400" cy="274320"/>
          </a:xfrm>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7" name="Text Placeholder 6">
            <a:extLst>
              <a:ext uri="{FF2B5EF4-FFF2-40B4-BE49-F238E27FC236}">
                <a16:creationId xmlns:a16="http://schemas.microsoft.com/office/drawing/2014/main" id="{15881F16-1CED-7873-2DA0-87D460D6B5FF}"/>
              </a:ext>
            </a:extLst>
          </p:cNvPr>
          <p:cNvSpPr>
            <a:spLocks noGrp="1"/>
          </p:cNvSpPr>
          <p:nvPr>
            <p:ph type="body" sz="quarter" idx="18"/>
          </p:nvPr>
        </p:nvSpPr>
        <p:spPr>
          <a:xfrm>
            <a:off x="856237" y="2612382"/>
            <a:ext cx="3200400" cy="3744030"/>
          </a:xfrm>
          <a:ln w="19050">
            <a:solidFill>
              <a:srgbClr val="AAC4E9"/>
            </a:solidFill>
          </a:ln>
        </p:spPr>
        <p:txBody>
          <a:bodyPr/>
          <a:lstStyle/>
          <a:p>
            <a:pPr marL="0" indent="0" algn="ctr">
              <a:spcBef>
                <a:spcPts val="0"/>
              </a:spcBef>
              <a:spcAft>
                <a:spcPts val="1200"/>
              </a:spcAft>
              <a:buNone/>
            </a:pPr>
            <a:r>
              <a:rPr lang="en-US" sz="2000" dirty="0">
                <a:solidFill>
                  <a:srgbClr val="202C8F"/>
                </a:solidFill>
                <a:latin typeface="Cascadia Mono" panose="020B0609020000020004" pitchFamily="49" charset="0"/>
              </a:rPr>
              <a:t>BINARY</a:t>
            </a:r>
          </a:p>
          <a:p>
            <a:pPr>
              <a:spcBef>
                <a:spcPts val="0"/>
              </a:spcBef>
              <a:spcAft>
                <a:spcPts val="1200"/>
              </a:spcAft>
            </a:pPr>
            <a:r>
              <a:rPr lang="en-US" sz="1800" dirty="0">
                <a:solidFill>
                  <a:srgbClr val="202C8F"/>
                </a:solidFill>
                <a:latin typeface="Cascadia Mono" panose="020B0609020000020004" pitchFamily="49" charset="0"/>
                <a:cs typeface="Cascadia Mono" panose="020B0609020000020004" pitchFamily="49" charset="0"/>
              </a:rPr>
              <a:t>preserve </a:t>
            </a:r>
            <a:r>
              <a:rPr lang="en-US" sz="1800" b="1" dirty="0">
                <a:solidFill>
                  <a:srgbClr val="202C8F"/>
                </a:solidFill>
                <a:latin typeface="Cascadia Mono" panose="020B0609020000020004" pitchFamily="49" charset="0"/>
                <a:cs typeface="Cascadia Mono" panose="020B0609020000020004" pitchFamily="49" charset="0"/>
              </a:rPr>
              <a:t>type fidelity</a:t>
            </a:r>
            <a:r>
              <a:rPr lang="en-US" sz="1800" dirty="0">
                <a:solidFill>
                  <a:srgbClr val="202C8F"/>
                </a:solidFill>
                <a:latin typeface="Cascadia Mono" panose="020B0609020000020004" pitchFamily="49" charset="0"/>
                <a:cs typeface="Cascadia Mono" panose="020B0609020000020004" pitchFamily="49" charset="0"/>
              </a:rPr>
              <a:t> - the complete state of the object is recorded and when you deserialize, an exact copy is created</a:t>
            </a:r>
          </a:p>
          <a:p>
            <a:pPr>
              <a:spcBef>
                <a:spcPts val="0"/>
              </a:spcBef>
              <a:spcAft>
                <a:spcPts val="1200"/>
              </a:spcAft>
            </a:pPr>
            <a:r>
              <a:rPr lang="en-US" sz="1800" dirty="0">
                <a:solidFill>
                  <a:srgbClr val="202C8F"/>
                </a:solidFill>
                <a:latin typeface="Cascadia Mono" panose="020B0609020000020004" pitchFamily="49" charset="0"/>
                <a:cs typeface="Cascadia Mono" panose="020B0609020000020004" pitchFamily="49" charset="0"/>
              </a:rPr>
              <a:t>use it when you want to preserve the state of the object</a:t>
            </a:r>
          </a:p>
          <a:p>
            <a:pPr>
              <a:spcBef>
                <a:spcPts val="0"/>
              </a:spcBef>
              <a:spcAft>
                <a:spcPts val="1200"/>
              </a:spcAft>
            </a:pPr>
            <a:endParaRPr lang="en-US" sz="1800" dirty="0">
              <a:solidFill>
                <a:srgbClr val="202C8F"/>
              </a:solidFill>
              <a:latin typeface="Cascadia Mono" panose="020B0609020000020004" pitchFamily="49" charset="0"/>
              <a:cs typeface="Cascadia Mono" panose="020B0609020000020004" pitchFamily="49" charset="0"/>
            </a:endParaRPr>
          </a:p>
        </p:txBody>
      </p:sp>
      <p:sp>
        <p:nvSpPr>
          <p:cNvPr id="13" name="Text Placeholder 12">
            <a:extLst>
              <a:ext uri="{FF2B5EF4-FFF2-40B4-BE49-F238E27FC236}">
                <a16:creationId xmlns:a16="http://schemas.microsoft.com/office/drawing/2014/main" id="{7AD7E5E0-EFA2-DBEB-6911-9C451FAE7208}"/>
              </a:ext>
            </a:extLst>
          </p:cNvPr>
          <p:cNvSpPr>
            <a:spLocks noGrp="1"/>
          </p:cNvSpPr>
          <p:nvPr>
            <p:ph type="body" sz="quarter" idx="22"/>
          </p:nvPr>
        </p:nvSpPr>
        <p:spPr>
          <a:xfrm>
            <a:off x="4451313" y="2586990"/>
            <a:ext cx="3200400" cy="3769422"/>
          </a:xfrm>
          <a:ln w="19050">
            <a:solidFill>
              <a:srgbClr val="DF8C8C"/>
            </a:solidFill>
          </a:ln>
        </p:spPr>
        <p:txBody>
          <a:bodyPr/>
          <a:lstStyle/>
          <a:p>
            <a:pPr marL="0" indent="0" algn="ctr">
              <a:spcBef>
                <a:spcPts val="0"/>
              </a:spcBef>
              <a:spcAft>
                <a:spcPts val="1200"/>
              </a:spcAft>
              <a:buNone/>
            </a:pPr>
            <a:r>
              <a:rPr lang="en-US" sz="2000" dirty="0">
                <a:solidFill>
                  <a:srgbClr val="202C8F"/>
                </a:solidFill>
                <a:latin typeface="Cascadia Mono" panose="020B0609020000020004" pitchFamily="49" charset="0"/>
              </a:rPr>
              <a:t>JSON</a:t>
            </a:r>
          </a:p>
          <a:p>
            <a:pPr>
              <a:spcBef>
                <a:spcPts val="0"/>
              </a:spcBef>
              <a:spcAft>
                <a:spcPts val="1200"/>
              </a:spcAft>
            </a:pPr>
            <a:r>
              <a:rPr lang="en-US" sz="1800" dirty="0">
                <a:solidFill>
                  <a:srgbClr val="202C8F"/>
                </a:solidFill>
                <a:latin typeface="Cascadia Mono" panose="020B0609020000020004" pitchFamily="49" charset="0"/>
                <a:cs typeface="Cascadia Mono" panose="020B0609020000020004" pitchFamily="49" charset="0"/>
              </a:rPr>
              <a:t>only public properties</a:t>
            </a:r>
          </a:p>
          <a:p>
            <a:pPr>
              <a:spcBef>
                <a:spcPts val="0"/>
              </a:spcBef>
              <a:spcAft>
                <a:spcPts val="1200"/>
              </a:spcAft>
            </a:pPr>
            <a:r>
              <a:rPr lang="en-US" sz="1800" dirty="0">
                <a:solidFill>
                  <a:srgbClr val="202C8F"/>
                </a:solidFill>
                <a:latin typeface="Cascadia Mono" panose="020B0609020000020004" pitchFamily="49" charset="0"/>
                <a:cs typeface="Cascadia Mono" panose="020B0609020000020004" pitchFamily="49" charset="0"/>
              </a:rPr>
              <a:t>does not preserve type fidelity</a:t>
            </a:r>
          </a:p>
          <a:p>
            <a:pPr>
              <a:spcBef>
                <a:spcPts val="0"/>
              </a:spcBef>
              <a:spcAft>
                <a:spcPts val="1200"/>
              </a:spcAft>
            </a:pPr>
            <a:r>
              <a:rPr lang="en-US" sz="1800" dirty="0">
                <a:solidFill>
                  <a:srgbClr val="202C8F"/>
                </a:solidFill>
                <a:latin typeface="Cascadia Mono" panose="020B0609020000020004" pitchFamily="49" charset="0"/>
                <a:cs typeface="Cascadia Mono" panose="020B0609020000020004" pitchFamily="49" charset="0"/>
              </a:rPr>
              <a:t>open standard</a:t>
            </a:r>
            <a:endParaRPr lang="en-US" sz="1800" dirty="0">
              <a:solidFill>
                <a:srgbClr val="202C8F"/>
              </a:solidFill>
              <a:latin typeface="Cascadia Mono" panose="020B0609020000020004" pitchFamily="49" charset="0"/>
            </a:endParaRPr>
          </a:p>
          <a:p>
            <a:pPr>
              <a:spcBef>
                <a:spcPts val="0"/>
              </a:spcBef>
              <a:spcAft>
                <a:spcPts val="1200"/>
              </a:spcAft>
            </a:pPr>
            <a:r>
              <a:rPr lang="en-US" sz="1800" dirty="0">
                <a:solidFill>
                  <a:srgbClr val="202C8F"/>
                </a:solidFill>
                <a:latin typeface="Cascadia Mono" panose="020B0609020000020004" pitchFamily="49" charset="0"/>
                <a:cs typeface="Cascadia Mono" panose="020B0609020000020004" pitchFamily="49" charset="0"/>
              </a:rPr>
              <a:t>attractive choice for sharing data across the web</a:t>
            </a:r>
          </a:p>
          <a:p>
            <a:pPr>
              <a:spcBef>
                <a:spcPts val="0"/>
              </a:spcBef>
            </a:pPr>
            <a:endParaRPr lang="en-US" sz="2000" dirty="0">
              <a:solidFill>
                <a:srgbClr val="202C8F"/>
              </a:solidFill>
              <a:latin typeface="Cascadia Mono" panose="020B0609020000020004" pitchFamily="49" charset="0"/>
            </a:endParaRPr>
          </a:p>
        </p:txBody>
      </p:sp>
      <p:sp>
        <p:nvSpPr>
          <p:cNvPr id="10" name="Rectangle 2">
            <a:extLst>
              <a:ext uri="{FF2B5EF4-FFF2-40B4-BE49-F238E27FC236}">
                <a16:creationId xmlns:a16="http://schemas.microsoft.com/office/drawing/2014/main" id="{25147831-5451-A0A1-EF33-A441FC8F7731}"/>
              </a:ext>
            </a:extLst>
          </p:cNvPr>
          <p:cNvSpPr>
            <a:spLocks noChangeArrowheads="1"/>
          </p:cNvSpPr>
          <p:nvPr/>
        </p:nvSpPr>
        <p:spPr bwMode="auto">
          <a:xfrm>
            <a:off x="2886075" y="4095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13" descr="Picture 13">
            <a:extLst>
              <a:ext uri="{FF2B5EF4-FFF2-40B4-BE49-F238E27FC236}">
                <a16:creationId xmlns:a16="http://schemas.microsoft.com/office/drawing/2014/main" id="{B5C53C41-76CB-993A-9433-97AA38346159}"/>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44B896FD-DB82-180C-5135-C6C075A6AE2B}"/>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C403FD13-18CD-A009-E4DA-E8FBAE79B03C}"/>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1" name="Picture 10" descr="A screenshot of a computer&#10;&#10;Description automatically generated with low confidence">
            <a:extLst>
              <a:ext uri="{FF2B5EF4-FFF2-40B4-BE49-F238E27FC236}">
                <a16:creationId xmlns:a16="http://schemas.microsoft.com/office/drawing/2014/main" id="{AED64278-AAF4-8F6E-C386-DEB19278B225}"/>
              </a:ext>
            </a:extLst>
          </p:cNvPr>
          <p:cNvPicPr>
            <a:picLocks noChangeAspect="1"/>
          </p:cNvPicPr>
          <p:nvPr/>
        </p:nvPicPr>
        <p:blipFill>
          <a:blip r:embed="rId4"/>
          <a:stretch>
            <a:fillRect/>
          </a:stretch>
        </p:blipFill>
        <p:spPr>
          <a:xfrm>
            <a:off x="9127600" y="69373"/>
            <a:ext cx="2949196" cy="411516"/>
          </a:xfrm>
          <a:prstGeom prst="rect">
            <a:avLst/>
          </a:prstGeom>
        </p:spPr>
      </p:pic>
      <p:sp>
        <p:nvSpPr>
          <p:cNvPr id="9" name="TextBox 8">
            <a:extLst>
              <a:ext uri="{FF2B5EF4-FFF2-40B4-BE49-F238E27FC236}">
                <a16:creationId xmlns:a16="http://schemas.microsoft.com/office/drawing/2014/main" id="{6217A815-7465-D71F-3AAB-A80AD61BAC35}"/>
              </a:ext>
            </a:extLst>
          </p:cNvPr>
          <p:cNvSpPr txBox="1"/>
          <p:nvPr/>
        </p:nvSpPr>
        <p:spPr>
          <a:xfrm>
            <a:off x="8046390" y="2586990"/>
            <a:ext cx="3200400" cy="3767328"/>
          </a:xfrm>
          <a:prstGeom prst="rect">
            <a:avLst/>
          </a:prstGeom>
          <a:noFill/>
          <a:ln w="19050">
            <a:solidFill>
              <a:srgbClr val="D4D593"/>
            </a:solidFill>
          </a:ln>
        </p:spPr>
        <p:txBody>
          <a:bodyPr wrap="square" rtlCol="0">
            <a:spAutoFit/>
          </a:bodyPr>
          <a:lstStyle/>
          <a:p>
            <a:pPr algn="ctr">
              <a:spcAft>
                <a:spcPts val="1200"/>
              </a:spcAft>
            </a:pPr>
            <a:r>
              <a:rPr lang="en-US" sz="2000" dirty="0">
                <a:solidFill>
                  <a:srgbClr val="202C8F"/>
                </a:solidFill>
                <a:latin typeface="Cascadia Mono" panose="020B0609020000020004" pitchFamily="49" charset="0"/>
                <a:cs typeface="Cascadia Mono" panose="020B0609020000020004" pitchFamily="49" charset="0"/>
              </a:rPr>
              <a:t>XML</a:t>
            </a:r>
          </a:p>
          <a:p>
            <a:pPr marL="285750" indent="-285750">
              <a:spcBef>
                <a:spcPts val="0"/>
              </a:spcBef>
              <a:spcAft>
                <a:spcPts val="1200"/>
              </a:spcAft>
              <a:buFont typeface="Arial" panose="020B0604020202020204" pitchFamily="34" charset="0"/>
              <a:buChar char="•"/>
            </a:pPr>
            <a:r>
              <a:rPr lang="en-US" sz="1800" dirty="0">
                <a:solidFill>
                  <a:srgbClr val="202C8F"/>
                </a:solidFill>
                <a:latin typeface="Cascadia Mono" panose="020B0609020000020004" pitchFamily="49" charset="0"/>
                <a:cs typeface="Cascadia Mono" panose="020B0609020000020004" pitchFamily="49" charset="0"/>
              </a:rPr>
              <a:t>only public properties</a:t>
            </a:r>
          </a:p>
          <a:p>
            <a:pPr marL="285750" indent="-285750">
              <a:spcBef>
                <a:spcPts val="0"/>
              </a:spcBef>
              <a:spcAft>
                <a:spcPts val="1200"/>
              </a:spcAft>
              <a:buFont typeface="Arial" panose="020B0604020202020204" pitchFamily="34" charset="0"/>
              <a:buChar char="•"/>
            </a:pPr>
            <a:r>
              <a:rPr lang="en-US" sz="1800" dirty="0">
                <a:solidFill>
                  <a:srgbClr val="202C8F"/>
                </a:solidFill>
                <a:latin typeface="Cascadia Mono" panose="020B0609020000020004" pitchFamily="49" charset="0"/>
                <a:cs typeface="Cascadia Mono" panose="020B0609020000020004" pitchFamily="49" charset="0"/>
              </a:rPr>
              <a:t>does not preserve type fidelity</a:t>
            </a:r>
          </a:p>
          <a:p>
            <a:pPr marL="342900" indent="-342900">
              <a:spcAft>
                <a:spcPts val="1200"/>
              </a:spcAft>
              <a:buFont typeface="Arial" panose="020B0604020202020204" pitchFamily="34" charset="0"/>
              <a:buChar char="•"/>
            </a:pPr>
            <a:r>
              <a:rPr lang="en-US" dirty="0">
                <a:solidFill>
                  <a:srgbClr val="202C8F"/>
                </a:solidFill>
                <a:latin typeface="Cascadia Mono" panose="020B0609020000020004" pitchFamily="49" charset="0"/>
                <a:cs typeface="Cascadia Mono" panose="020B0609020000020004" pitchFamily="49" charset="0"/>
              </a:rPr>
              <a:t>open standard</a:t>
            </a:r>
          </a:p>
          <a:p>
            <a:pPr marL="342900" indent="-342900">
              <a:spcAft>
                <a:spcPts val="1200"/>
              </a:spcAft>
              <a:buFont typeface="Arial" panose="020B0604020202020204" pitchFamily="34" charset="0"/>
              <a:buChar char="•"/>
            </a:pPr>
            <a:endParaRPr lang="en-US" dirty="0">
              <a:solidFill>
                <a:srgbClr val="202C8F"/>
              </a:solidFill>
              <a:latin typeface="Cascadia Mono" panose="020B0609020000020004" pitchFamily="49" charset="0"/>
              <a:cs typeface="Cascadia Mono" panose="020B0609020000020004" pitchFamily="49" charset="0"/>
            </a:endParaRPr>
          </a:p>
          <a:p>
            <a:pPr marL="342900" indent="-342900">
              <a:spcAft>
                <a:spcPts val="1200"/>
              </a:spcAft>
              <a:buFont typeface="Arial" panose="020B0604020202020204" pitchFamily="34" charset="0"/>
              <a:buChar char="•"/>
            </a:pPr>
            <a:endParaRPr lang="en-US" dirty="0">
              <a:solidFill>
                <a:srgbClr val="202C8F"/>
              </a:solidFill>
              <a:latin typeface="Cascadia Mono" panose="020B0609020000020004" pitchFamily="49" charset="0"/>
              <a:cs typeface="Cascadia Mono" panose="020B0609020000020004" pitchFamily="49" charset="0"/>
            </a:endParaRPr>
          </a:p>
          <a:p>
            <a:pPr marL="342900" indent="-342900">
              <a:buFont typeface="Arial" panose="020B0604020202020204" pitchFamily="34" charset="0"/>
              <a:buChar char="•"/>
            </a:pPr>
            <a:endParaRPr lang="en-US" sz="2000" dirty="0">
              <a:solidFill>
                <a:srgbClr val="202C8F"/>
              </a:solidFill>
              <a:latin typeface="Cascadia Mono" panose="020B0609020000020004" pitchFamily="49" charset="0"/>
              <a:cs typeface="Cascadia Mono" panose="020B0609020000020004" pitchFamily="49" charset="0"/>
            </a:endParaRPr>
          </a:p>
          <a:p>
            <a:pPr marL="342900" indent="-342900">
              <a:buFont typeface="Arial" panose="020B0604020202020204" pitchFamily="34" charset="0"/>
              <a:buChar char="•"/>
            </a:pPr>
            <a:endParaRPr lang="en-US" sz="2000" dirty="0">
              <a:solidFill>
                <a:srgbClr val="202C8F"/>
              </a:solidFill>
              <a:latin typeface="Cascadia Mono" panose="020B0609020000020004" pitchFamily="49" charset="0"/>
              <a:cs typeface="Cascadia Mono" panose="020B0609020000020004" pitchFamily="49" charset="0"/>
            </a:endParaRPr>
          </a:p>
        </p:txBody>
      </p:sp>
      <p:sp>
        <p:nvSpPr>
          <p:cNvPr id="15" name="Title 1">
            <a:extLst>
              <a:ext uri="{FF2B5EF4-FFF2-40B4-BE49-F238E27FC236}">
                <a16:creationId xmlns:a16="http://schemas.microsoft.com/office/drawing/2014/main" id="{A155124E-D6AC-5245-59FB-A7065CD2F301}"/>
              </a:ext>
            </a:extLst>
          </p:cNvPr>
          <p:cNvSpPr>
            <a:spLocks noGrp="1"/>
          </p:cNvSpPr>
          <p:nvPr>
            <p:ph type="title"/>
          </p:nvPr>
        </p:nvSpPr>
        <p:spPr>
          <a:xfrm>
            <a:off x="758952" y="1234440"/>
            <a:ext cx="10671048" cy="768096"/>
          </a:xfrm>
        </p:spPr>
        <p:txBody>
          <a:bodyPr/>
          <a:lstStyle/>
          <a:p>
            <a:r>
              <a:rPr lang="en-US" sz="4000" dirty="0"/>
              <a:t>Serialization</a:t>
            </a:r>
            <a:endParaRPr lang="en-US" sz="4000" cap="none" dirty="0">
              <a:latin typeface="Arial Black" panose="020B0A04020102020204" pitchFamily="34" charset="0"/>
            </a:endParaRPr>
          </a:p>
        </p:txBody>
      </p:sp>
    </p:spTree>
    <p:extLst>
      <p:ext uri="{BB962C8B-B14F-4D97-AF65-F5344CB8AC3E}">
        <p14:creationId xmlns:p14="http://schemas.microsoft.com/office/powerpoint/2010/main" val="3257141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C73B-BA7B-FDFE-8D95-4C3E567EB057}"/>
              </a:ext>
            </a:extLst>
          </p:cNvPr>
          <p:cNvSpPr>
            <a:spLocks noGrp="1"/>
          </p:cNvSpPr>
          <p:nvPr>
            <p:ph type="title"/>
          </p:nvPr>
        </p:nvSpPr>
        <p:spPr>
          <a:xfrm>
            <a:off x="2895600" y="3776472"/>
            <a:ext cx="6400800" cy="768096"/>
          </a:xfrm>
        </p:spPr>
        <p:txBody>
          <a:bodyPr anchor="t">
            <a:normAutofit/>
          </a:bodyPr>
          <a:lstStyle/>
          <a:p>
            <a:r>
              <a:rPr lang="en-US" dirty="0"/>
              <a:t>Practice TIME</a:t>
            </a:r>
          </a:p>
        </p:txBody>
      </p:sp>
      <p:sp>
        <p:nvSpPr>
          <p:cNvPr id="8" name="Text Placeholder 2">
            <a:extLst>
              <a:ext uri="{FF2B5EF4-FFF2-40B4-BE49-F238E27FC236}">
                <a16:creationId xmlns:a16="http://schemas.microsoft.com/office/drawing/2014/main" id="{BAF1CCC8-9D3D-8F8F-38BD-448257581F43}"/>
              </a:ext>
            </a:extLst>
          </p:cNvPr>
          <p:cNvSpPr>
            <a:spLocks noGrp="1"/>
          </p:cNvSpPr>
          <p:nvPr>
            <p:ph type="body" idx="1"/>
          </p:nvPr>
        </p:nvSpPr>
        <p:spPr>
          <a:xfrm>
            <a:off x="3849208" y="4655362"/>
            <a:ext cx="4493581" cy="1309634"/>
          </a:xfrm>
        </p:spPr>
        <p:txBody>
          <a:bodyPr/>
          <a:lstStyle/>
          <a:p>
            <a:r>
              <a:rPr lang="en-US" sz="2400" dirty="0"/>
              <a:t>Serialization \ Deserialization</a:t>
            </a:r>
            <a:endParaRPr lang="en-US" dirty="0"/>
          </a:p>
        </p:txBody>
      </p:sp>
      <p:pic>
        <p:nvPicPr>
          <p:cNvPr id="3" name="Picture 13" descr="Picture 13">
            <a:extLst>
              <a:ext uri="{FF2B5EF4-FFF2-40B4-BE49-F238E27FC236}">
                <a16:creationId xmlns:a16="http://schemas.microsoft.com/office/drawing/2014/main" id="{55CAD730-ACBC-4F6D-39BA-C16A4FCEE28E}"/>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4" name="Picture 3" descr="Text&#10;&#10;Description automatically generated">
            <a:extLst>
              <a:ext uri="{FF2B5EF4-FFF2-40B4-BE49-F238E27FC236}">
                <a16:creationId xmlns:a16="http://schemas.microsoft.com/office/drawing/2014/main" id="{B0E788BD-3BCA-DE06-07C4-8F0811B5B7F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5" name="TextBox 4">
            <a:extLst>
              <a:ext uri="{FF2B5EF4-FFF2-40B4-BE49-F238E27FC236}">
                <a16:creationId xmlns:a16="http://schemas.microsoft.com/office/drawing/2014/main" id="{16298583-AF3E-F54F-068C-3EEE84BD0CE4}"/>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6" name="Picture 5" descr="A screenshot of a computer&#10;&#10;Description automatically generated with low confidence">
            <a:extLst>
              <a:ext uri="{FF2B5EF4-FFF2-40B4-BE49-F238E27FC236}">
                <a16:creationId xmlns:a16="http://schemas.microsoft.com/office/drawing/2014/main" id="{0BCDDA80-50C7-CC00-44D1-2038426752A0}"/>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1086352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941685" y="1176938"/>
            <a:ext cx="7341833" cy="749139"/>
          </a:xfrm>
        </p:spPr>
        <p:txBody>
          <a:bodyPr/>
          <a:lstStyle/>
          <a:p>
            <a:r>
              <a:rPr lang="en-US" sz="4000" cap="none" dirty="0"/>
              <a:t>Threads - </a:t>
            </a:r>
            <a:r>
              <a:rPr lang="en-US" sz="3200" cap="none" dirty="0"/>
              <a:t>a little bit of theory</a:t>
            </a:r>
            <a:endParaRPr lang="en-US" cap="none"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Basic C# - Part 2</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18</a:t>
            </a:fld>
            <a:endParaRPr lang="en-US" dirty="0"/>
          </a:p>
        </p:txBody>
      </p:sp>
      <p:pic>
        <p:nvPicPr>
          <p:cNvPr id="3" name="Picture 13" descr="Picture 13">
            <a:extLst>
              <a:ext uri="{FF2B5EF4-FFF2-40B4-BE49-F238E27FC236}">
                <a16:creationId xmlns:a16="http://schemas.microsoft.com/office/drawing/2014/main" id="{EC84A511-11C1-FA40-9249-572999649C47}"/>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4" name="Picture 3" descr="Text&#10;&#10;Description automatically generated">
            <a:extLst>
              <a:ext uri="{FF2B5EF4-FFF2-40B4-BE49-F238E27FC236}">
                <a16:creationId xmlns:a16="http://schemas.microsoft.com/office/drawing/2014/main" id="{2078E1F8-BEF6-E492-074F-98722ACED13E}"/>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7" name="TextBox 6">
            <a:extLst>
              <a:ext uri="{FF2B5EF4-FFF2-40B4-BE49-F238E27FC236}">
                <a16:creationId xmlns:a16="http://schemas.microsoft.com/office/drawing/2014/main" id="{85B3205E-3195-30BC-4B0B-1F5A7629A812}"/>
              </a:ext>
            </a:extLst>
          </p:cNvPr>
          <p:cNvSpPr txBox="1"/>
          <p:nvPr/>
        </p:nvSpPr>
        <p:spPr>
          <a:xfrm>
            <a:off x="3362595" y="6604084"/>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8" name="Picture 7" descr="A screenshot of a computer&#10;&#10;Description automatically generated with low confidence">
            <a:extLst>
              <a:ext uri="{FF2B5EF4-FFF2-40B4-BE49-F238E27FC236}">
                <a16:creationId xmlns:a16="http://schemas.microsoft.com/office/drawing/2014/main" id="{954E39D7-F401-81D8-CF85-91D53859E4DC}"/>
              </a:ext>
            </a:extLst>
          </p:cNvPr>
          <p:cNvPicPr>
            <a:picLocks noChangeAspect="1"/>
          </p:cNvPicPr>
          <p:nvPr/>
        </p:nvPicPr>
        <p:blipFill>
          <a:blip r:embed="rId4"/>
          <a:stretch>
            <a:fillRect/>
          </a:stretch>
        </p:blipFill>
        <p:spPr>
          <a:xfrm>
            <a:off x="9127600" y="69373"/>
            <a:ext cx="2949196" cy="411516"/>
          </a:xfrm>
          <a:prstGeom prst="rect">
            <a:avLst/>
          </a:prstGeom>
        </p:spPr>
      </p:pic>
      <p:pic>
        <p:nvPicPr>
          <p:cNvPr id="11" name="Content Placeholder 10">
            <a:extLst>
              <a:ext uri="{FF2B5EF4-FFF2-40B4-BE49-F238E27FC236}">
                <a16:creationId xmlns:a16="http://schemas.microsoft.com/office/drawing/2014/main" id="{A2724641-BEBE-2BBF-076F-C207F93EC9B0}"/>
              </a:ext>
            </a:extLst>
          </p:cNvPr>
          <p:cNvPicPr>
            <a:picLocks noGrp="1" noChangeAspect="1"/>
          </p:cNvPicPr>
          <p:nvPr>
            <p:ph idx="1"/>
          </p:nvPr>
        </p:nvPicPr>
        <p:blipFill>
          <a:blip r:embed="rId5"/>
          <a:stretch>
            <a:fillRect/>
          </a:stretch>
        </p:blipFill>
        <p:spPr>
          <a:xfrm>
            <a:off x="4590653" y="2176387"/>
            <a:ext cx="6043895" cy="4029263"/>
          </a:xfrm>
        </p:spPr>
      </p:pic>
    </p:spTree>
    <p:extLst>
      <p:ext uri="{BB962C8B-B14F-4D97-AF65-F5344CB8AC3E}">
        <p14:creationId xmlns:p14="http://schemas.microsoft.com/office/powerpoint/2010/main" val="1151580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a:xfrm>
            <a:off x="758952" y="1065235"/>
            <a:ext cx="10671048" cy="768096"/>
          </a:xfrm>
        </p:spPr>
        <p:txBody>
          <a:bodyPr/>
          <a:lstStyle/>
          <a:p>
            <a:r>
              <a:rPr lang="en-US" cap="none" dirty="0">
                <a:latin typeface="Arial Black" panose="020B0A04020102020204" pitchFamily="34" charset="0"/>
              </a:rPr>
              <a:t>Sequential Program</a:t>
            </a:r>
          </a:p>
        </p:txBody>
      </p:sp>
      <p:sp>
        <p:nvSpPr>
          <p:cNvPr id="7" name="Content Placeholder 6">
            <a:extLst>
              <a:ext uri="{FF2B5EF4-FFF2-40B4-BE49-F238E27FC236}">
                <a16:creationId xmlns:a16="http://schemas.microsoft.com/office/drawing/2014/main" id="{D18AD5B4-372B-3D4D-5537-F184DCE24C8C}"/>
              </a:ext>
            </a:extLst>
          </p:cNvPr>
          <p:cNvSpPr>
            <a:spLocks noGrp="1"/>
          </p:cNvSpPr>
          <p:nvPr>
            <p:ph sz="half" idx="1"/>
          </p:nvPr>
        </p:nvSpPr>
        <p:spPr/>
        <p:txBody>
          <a:bodyPr/>
          <a:lstStyle/>
          <a:p>
            <a:pPr marL="0" indent="0">
              <a:buNone/>
            </a:pPr>
            <a:r>
              <a:rPr lang="en-US" sz="2800" b="0" i="0" dirty="0">
                <a:solidFill>
                  <a:srgbClr val="202C8F"/>
                </a:solidFill>
                <a:effectLst/>
                <a:latin typeface="Cascadia Mono" panose="020B0609020000020004" pitchFamily="49" charset="0"/>
                <a:cs typeface="Cascadia Mono" panose="020B0609020000020004" pitchFamily="49" charset="0"/>
              </a:rPr>
              <a:t>For example, a “Hello World!” console application has:</a:t>
            </a:r>
          </a:p>
          <a:p>
            <a:pPr lvl="2"/>
            <a:r>
              <a:rPr lang="en-US" sz="2800" b="0" i="0" dirty="0">
                <a:solidFill>
                  <a:srgbClr val="202C8F"/>
                </a:solidFill>
                <a:effectLst/>
                <a:latin typeface="Cascadia Mono" panose="020B0609020000020004" pitchFamily="49" charset="0"/>
                <a:cs typeface="Cascadia Mono" panose="020B0609020000020004" pitchFamily="49" charset="0"/>
              </a:rPr>
              <a:t>a beginning</a:t>
            </a:r>
          </a:p>
          <a:p>
            <a:pPr lvl="2"/>
            <a:r>
              <a:rPr lang="en-US" sz="2800" dirty="0">
                <a:solidFill>
                  <a:srgbClr val="202C8F"/>
                </a:solidFill>
                <a:latin typeface="Cascadia Mono" panose="020B0609020000020004" pitchFamily="49" charset="0"/>
                <a:cs typeface="Cascadia Mono" panose="020B0609020000020004" pitchFamily="49" charset="0"/>
              </a:rPr>
              <a:t>an execution sequence</a:t>
            </a:r>
          </a:p>
          <a:p>
            <a:pPr lvl="2"/>
            <a:r>
              <a:rPr lang="en-US" sz="2800" b="0" i="0" dirty="0">
                <a:solidFill>
                  <a:srgbClr val="202C8F"/>
                </a:solidFill>
                <a:effectLst/>
                <a:latin typeface="Cascadia Mono" panose="020B0609020000020004" pitchFamily="49" charset="0"/>
                <a:cs typeface="Cascadia Mono" panose="020B0609020000020004" pitchFamily="49" charset="0"/>
              </a:rPr>
              <a:t>an end</a:t>
            </a:r>
          </a:p>
          <a:p>
            <a:pPr lvl="2"/>
            <a:r>
              <a:rPr lang="en-US" sz="2800" b="0" i="0" dirty="0">
                <a:solidFill>
                  <a:srgbClr val="202C8F"/>
                </a:solidFill>
                <a:effectLst/>
                <a:latin typeface="Cascadia Mono" panose="020B0609020000020004" pitchFamily="49" charset="0"/>
                <a:cs typeface="Cascadia Mono" panose="020B0609020000020004" pitchFamily="49" charset="0"/>
              </a:rPr>
              <a:t>and there is a single point of execution </a:t>
            </a:r>
            <a:r>
              <a:rPr lang="en-US" sz="2800" dirty="0">
                <a:solidFill>
                  <a:srgbClr val="202C8F"/>
                </a:solidFill>
                <a:latin typeface="Cascadia Mono" panose="020B0609020000020004" pitchFamily="49" charset="0"/>
                <a:cs typeface="Cascadia Mono" panose="020B0609020000020004" pitchFamily="49" charset="0"/>
              </a:rPr>
              <a:t>a</a:t>
            </a:r>
            <a:r>
              <a:rPr lang="en-US" sz="2800" b="0" i="0" dirty="0">
                <a:solidFill>
                  <a:srgbClr val="202C8F"/>
                </a:solidFill>
                <a:effectLst/>
                <a:latin typeface="Cascadia Mono" panose="020B0609020000020004" pitchFamily="49" charset="0"/>
                <a:cs typeface="Cascadia Mono" panose="020B0609020000020004" pitchFamily="49" charset="0"/>
              </a:rPr>
              <a:t>t any given time during the runtime of the program</a:t>
            </a:r>
            <a:br>
              <a:rPr lang="en-US" sz="2800" dirty="0">
                <a:solidFill>
                  <a:srgbClr val="202C8F"/>
                </a:solidFill>
                <a:latin typeface="Cascadia Mono" panose="020B0609020000020004" pitchFamily="49" charset="0"/>
                <a:cs typeface="Cascadia Mono" panose="020B0609020000020004" pitchFamily="49" charset="0"/>
              </a:rPr>
            </a:br>
            <a:endParaRPr lang="en-US" sz="2400" dirty="0">
              <a:solidFill>
                <a:srgbClr val="202C8F"/>
              </a:solidFill>
              <a:latin typeface="Cascadia Mono" panose="020B0609020000020004" pitchFamily="49" charset="0"/>
              <a:cs typeface="Cascadia Mono" panose="020B0609020000020004" pitchFamily="49" charset="0"/>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19</a:t>
            </a:fld>
            <a:endParaRPr lang="en-US" dirty="0"/>
          </a:p>
        </p:txBody>
      </p:sp>
      <p:pic>
        <p:nvPicPr>
          <p:cNvPr id="5" name="Picture 13" descr="Picture 13">
            <a:extLst>
              <a:ext uri="{FF2B5EF4-FFF2-40B4-BE49-F238E27FC236}">
                <a16:creationId xmlns:a16="http://schemas.microsoft.com/office/drawing/2014/main" id="{8331D330-AB82-5166-BD77-7FE891CB177D}"/>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A548652-9A0F-D422-8487-7B04781F5BB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239E7466-C349-ADE2-4B24-B88CEE967BD9}"/>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896AD984-4248-D61A-B902-1A42C8F35927}"/>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59828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920388"/>
            <a:ext cx="8479271"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b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b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5" y="1688484"/>
            <a:ext cx="8363476" cy="4844416"/>
          </a:xfrm>
        </p:spPr>
        <p:txBody>
          <a:bodyPr numCol="2"/>
          <a:lstStyle/>
          <a:p>
            <a:pPr algn="l"/>
            <a:r>
              <a:rPr lang="en-US" sz="2000" b="0" i="0" dirty="0">
                <a:solidFill>
                  <a:srgbClr val="202C8F"/>
                </a:solidFill>
                <a:effectLst/>
                <a:latin typeface="Sabon Next LT (Body)"/>
              </a:rPr>
              <a:t>LINQ</a:t>
            </a:r>
          </a:p>
          <a:p>
            <a:pPr marL="690372" lvl="1" indent="-342900">
              <a:lnSpc>
                <a:spcPct val="100000"/>
              </a:lnSpc>
            </a:pPr>
            <a:r>
              <a:rPr lang="en-US" sz="1800" b="0" i="0" dirty="0">
                <a:solidFill>
                  <a:srgbClr val="202C8F"/>
                </a:solidFill>
                <a:effectLst/>
                <a:latin typeface="Sabon Next LT (Body)"/>
              </a:rPr>
              <a:t>Where</a:t>
            </a:r>
          </a:p>
          <a:p>
            <a:pPr marL="690372" lvl="1" indent="-342900">
              <a:lnSpc>
                <a:spcPct val="100000"/>
              </a:lnSpc>
            </a:pPr>
            <a:r>
              <a:rPr lang="en-US" sz="1800" b="0" i="0" dirty="0">
                <a:solidFill>
                  <a:srgbClr val="202C8F"/>
                </a:solidFill>
                <a:effectLst/>
                <a:latin typeface="Sabon Next LT (Body)"/>
              </a:rPr>
              <a:t>FirstOrDefault</a:t>
            </a:r>
          </a:p>
          <a:p>
            <a:pPr marL="690372" lvl="1" indent="-342900">
              <a:lnSpc>
                <a:spcPct val="100000"/>
              </a:lnSpc>
            </a:pPr>
            <a:r>
              <a:rPr lang="en-US" sz="1800" b="0" i="0" dirty="0">
                <a:solidFill>
                  <a:srgbClr val="202C8F"/>
                </a:solidFill>
                <a:effectLst/>
                <a:latin typeface="Sabon Next LT (Body)"/>
              </a:rPr>
              <a:t>Count</a:t>
            </a:r>
          </a:p>
          <a:p>
            <a:pPr marL="690372" lvl="1" indent="-342900">
              <a:lnSpc>
                <a:spcPct val="100000"/>
              </a:lnSpc>
            </a:pPr>
            <a:r>
              <a:rPr lang="en-US" sz="1800" b="0" i="0" dirty="0">
                <a:solidFill>
                  <a:srgbClr val="202C8F"/>
                </a:solidFill>
                <a:effectLst/>
                <a:latin typeface="Sabon Next LT (Body)"/>
              </a:rPr>
              <a:t>Any</a:t>
            </a:r>
          </a:p>
          <a:p>
            <a:pPr marL="690372" lvl="1" indent="-342900">
              <a:lnSpc>
                <a:spcPct val="100000"/>
              </a:lnSpc>
            </a:pPr>
            <a:r>
              <a:rPr lang="en-US" sz="1800" b="0" i="0" dirty="0">
                <a:solidFill>
                  <a:srgbClr val="202C8F"/>
                </a:solidFill>
                <a:effectLst/>
                <a:latin typeface="Sabon Next LT (Body)"/>
              </a:rPr>
              <a:t>Distinct</a:t>
            </a:r>
          </a:p>
          <a:p>
            <a:pPr marL="690372" lvl="1" indent="-342900">
              <a:lnSpc>
                <a:spcPct val="100000"/>
              </a:lnSpc>
            </a:pPr>
            <a:r>
              <a:rPr lang="en-US" sz="1800" b="0" i="0" dirty="0">
                <a:solidFill>
                  <a:srgbClr val="202C8F"/>
                </a:solidFill>
                <a:effectLst/>
                <a:latin typeface="Sabon Next LT (Body)"/>
              </a:rPr>
              <a:t>GroupBy</a:t>
            </a:r>
          </a:p>
          <a:p>
            <a:pPr marL="690372" lvl="1" indent="-342900">
              <a:lnSpc>
                <a:spcPct val="100000"/>
              </a:lnSpc>
            </a:pPr>
            <a:r>
              <a:rPr lang="en-US" sz="1800" b="0" i="0" dirty="0">
                <a:solidFill>
                  <a:srgbClr val="202C8F"/>
                </a:solidFill>
                <a:effectLst/>
                <a:latin typeface="Sabon Next LT (Body)"/>
              </a:rPr>
              <a:t>OrderBy</a:t>
            </a:r>
          </a:p>
          <a:p>
            <a:pPr marL="690372" lvl="1" indent="-342900">
              <a:lnSpc>
                <a:spcPct val="100000"/>
              </a:lnSpc>
            </a:pPr>
            <a:r>
              <a:rPr lang="en-US" sz="1800" b="0" i="0" dirty="0">
                <a:solidFill>
                  <a:srgbClr val="202C8F"/>
                </a:solidFill>
                <a:effectLst/>
                <a:latin typeface="Sabon Next LT (Body)"/>
              </a:rPr>
              <a:t>Select</a:t>
            </a:r>
          </a:p>
          <a:p>
            <a:pPr algn="l"/>
            <a:r>
              <a:rPr lang="en-US" sz="2000" b="0" i="0" dirty="0">
                <a:solidFill>
                  <a:srgbClr val="202C8F"/>
                </a:solidFill>
                <a:effectLst/>
                <a:latin typeface="Sabon Next LT (Body)"/>
              </a:rPr>
              <a:t>File I/O </a:t>
            </a:r>
          </a:p>
          <a:p>
            <a:pPr lvl="1"/>
            <a:r>
              <a:rPr lang="en-US" sz="1800" dirty="0"/>
              <a:t>Read/Write a simple file</a:t>
            </a:r>
          </a:p>
          <a:p>
            <a:pPr lvl="1"/>
            <a:r>
              <a:rPr lang="en-US" sz="1800" dirty="0"/>
              <a:t>Reading JSON config files</a:t>
            </a:r>
          </a:p>
          <a:p>
            <a:pPr lvl="1"/>
            <a:r>
              <a:rPr lang="en-US" sz="1800" dirty="0"/>
              <a:t>How to use the settings from configuration file</a:t>
            </a:r>
          </a:p>
          <a:p>
            <a:pPr algn="l"/>
            <a:r>
              <a:rPr lang="en-US" sz="2000" b="0" i="0" dirty="0">
                <a:solidFill>
                  <a:srgbClr val="202C8F"/>
                </a:solidFill>
                <a:effectLst/>
                <a:latin typeface="Sabon Next LT (Body)"/>
              </a:rPr>
              <a:t>Serialization\deserialization </a:t>
            </a:r>
          </a:p>
          <a:p>
            <a:pPr algn="l"/>
            <a:r>
              <a:rPr lang="en-US" sz="2000" b="0" i="0" dirty="0">
                <a:solidFill>
                  <a:srgbClr val="202C8F"/>
                </a:solidFill>
                <a:effectLst/>
                <a:latin typeface="Sabon Next LT (Body)"/>
              </a:rPr>
              <a:t>Threads - a little bit of theory</a:t>
            </a:r>
          </a:p>
          <a:p>
            <a:r>
              <a:rPr lang="en-US" sz="2000" dirty="0"/>
              <a:t>Async - await</a:t>
            </a:r>
          </a:p>
          <a:p>
            <a:pPr marL="742950" lvl="1" indent="-285750">
              <a:lnSpc>
                <a:spcPct val="100000"/>
              </a:lnSpc>
              <a:buFont typeface="Arial" panose="020B0604020202020204" pitchFamily="34" charset="0"/>
              <a:buChar char="•"/>
            </a:pPr>
            <a:r>
              <a:rPr lang="en-US" sz="1800" dirty="0"/>
              <a:t>How to test an asynchronous method</a:t>
            </a:r>
          </a:p>
        </p:txBody>
      </p:sp>
      <p:pic>
        <p:nvPicPr>
          <p:cNvPr id="5" name="Picture 13" descr="Picture 13">
            <a:extLst>
              <a:ext uri="{FF2B5EF4-FFF2-40B4-BE49-F238E27FC236}">
                <a16:creationId xmlns:a16="http://schemas.microsoft.com/office/drawing/2014/main" id="{587E4CEC-B1AE-40C8-723A-9389681CBB85}"/>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4" name="Picture 3" descr="Text&#10;&#10;Description automatically generated">
            <a:extLst>
              <a:ext uri="{FF2B5EF4-FFF2-40B4-BE49-F238E27FC236}">
                <a16:creationId xmlns:a16="http://schemas.microsoft.com/office/drawing/2014/main" id="{ABB1A97F-C244-D425-5A17-9AB69F7E4E6B}"/>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6" name="TextBox 5">
            <a:extLst>
              <a:ext uri="{FF2B5EF4-FFF2-40B4-BE49-F238E27FC236}">
                <a16:creationId xmlns:a16="http://schemas.microsoft.com/office/drawing/2014/main" id="{76465FDC-8089-E86E-0257-647E43EF1BA8}"/>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9" name="Picture 8" descr="A screenshot of a computer&#10;&#10;Description automatically generated with low confidence">
            <a:extLst>
              <a:ext uri="{FF2B5EF4-FFF2-40B4-BE49-F238E27FC236}">
                <a16:creationId xmlns:a16="http://schemas.microsoft.com/office/drawing/2014/main" id="{D0ABFBAA-513E-790C-2C02-F67BB5C8B4DB}"/>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a:xfrm>
            <a:off x="758952" y="1065235"/>
            <a:ext cx="10671048" cy="768096"/>
          </a:xfrm>
        </p:spPr>
        <p:txBody>
          <a:bodyPr/>
          <a:lstStyle/>
          <a:p>
            <a:r>
              <a:rPr lang="en-US" cap="none" dirty="0">
                <a:latin typeface="Arial Black" panose="020B0A04020102020204" pitchFamily="34" charset="0"/>
              </a:rPr>
              <a:t>Threads</a:t>
            </a:r>
          </a:p>
        </p:txBody>
      </p:sp>
      <p:sp>
        <p:nvSpPr>
          <p:cNvPr id="7" name="Content Placeholder 6">
            <a:extLst>
              <a:ext uri="{FF2B5EF4-FFF2-40B4-BE49-F238E27FC236}">
                <a16:creationId xmlns:a16="http://schemas.microsoft.com/office/drawing/2014/main" id="{D18AD5B4-372B-3D4D-5537-F184DCE24C8C}"/>
              </a:ext>
            </a:extLst>
          </p:cNvPr>
          <p:cNvSpPr>
            <a:spLocks noGrp="1"/>
          </p:cNvSpPr>
          <p:nvPr>
            <p:ph sz="half" idx="1"/>
          </p:nvPr>
        </p:nvSpPr>
        <p:spPr/>
        <p:txBody>
          <a:bodyPr/>
          <a:lstStyle/>
          <a:p>
            <a:pPr marL="0" indent="0">
              <a:buNone/>
            </a:pPr>
            <a:r>
              <a:rPr lang="en-US" sz="2400" dirty="0">
                <a:latin typeface="Cascadia Mono" panose="020B0609020000020004" pitchFamily="49" charset="0"/>
                <a:cs typeface="Cascadia Mono" panose="020B0609020000020004" pitchFamily="49" charset="0"/>
              </a:rPr>
              <a:t> A thread is like the sequential programs. It also has:</a:t>
            </a:r>
          </a:p>
          <a:p>
            <a:pPr lvl="2"/>
            <a:r>
              <a:rPr lang="en-US" sz="2400" b="0" i="0" dirty="0">
                <a:solidFill>
                  <a:srgbClr val="202C8F"/>
                </a:solidFill>
                <a:effectLst/>
                <a:latin typeface="Cascadia Mono" panose="020B0609020000020004" pitchFamily="49" charset="0"/>
                <a:cs typeface="Cascadia Mono" panose="020B0609020000020004" pitchFamily="49" charset="0"/>
              </a:rPr>
              <a:t>a beginning</a:t>
            </a:r>
          </a:p>
          <a:p>
            <a:pPr lvl="2"/>
            <a:r>
              <a:rPr lang="en-US" sz="2400" dirty="0">
                <a:solidFill>
                  <a:srgbClr val="202C8F"/>
                </a:solidFill>
                <a:latin typeface="Cascadia Mono" panose="020B0609020000020004" pitchFamily="49" charset="0"/>
                <a:cs typeface="Cascadia Mono" panose="020B0609020000020004" pitchFamily="49" charset="0"/>
              </a:rPr>
              <a:t>an execution sequence</a:t>
            </a:r>
          </a:p>
          <a:p>
            <a:pPr lvl="2"/>
            <a:r>
              <a:rPr lang="en-US" sz="2400" b="0" i="0" dirty="0">
                <a:solidFill>
                  <a:srgbClr val="202C8F"/>
                </a:solidFill>
                <a:effectLst/>
                <a:latin typeface="Cascadia Mono" panose="020B0609020000020004" pitchFamily="49" charset="0"/>
                <a:cs typeface="Cascadia Mono" panose="020B0609020000020004" pitchFamily="49" charset="0"/>
              </a:rPr>
              <a:t>an end</a:t>
            </a:r>
          </a:p>
          <a:p>
            <a:pPr lvl="2"/>
            <a:r>
              <a:rPr lang="en-US" sz="2400" b="0" i="0" dirty="0">
                <a:solidFill>
                  <a:srgbClr val="202C8F"/>
                </a:solidFill>
                <a:effectLst/>
                <a:latin typeface="Cascadia Mono" panose="020B0609020000020004" pitchFamily="49" charset="0"/>
                <a:cs typeface="Cascadia Mono" panose="020B0609020000020004" pitchFamily="49" charset="0"/>
              </a:rPr>
              <a:t>and there is a single point of execution </a:t>
            </a:r>
            <a:r>
              <a:rPr lang="en-US" sz="2400" dirty="0">
                <a:solidFill>
                  <a:srgbClr val="202C8F"/>
                </a:solidFill>
                <a:latin typeface="Cascadia Mono" panose="020B0609020000020004" pitchFamily="49" charset="0"/>
                <a:cs typeface="Cascadia Mono" panose="020B0609020000020004" pitchFamily="49" charset="0"/>
              </a:rPr>
              <a:t>a</a:t>
            </a:r>
            <a:r>
              <a:rPr lang="en-US" sz="2400" b="0" i="0" dirty="0">
                <a:solidFill>
                  <a:srgbClr val="202C8F"/>
                </a:solidFill>
                <a:effectLst/>
                <a:latin typeface="Cascadia Mono" panose="020B0609020000020004" pitchFamily="49" charset="0"/>
                <a:cs typeface="Cascadia Mono" panose="020B0609020000020004" pitchFamily="49" charset="0"/>
              </a:rPr>
              <a:t>t any given time during the runtime of the program </a:t>
            </a:r>
          </a:p>
          <a:p>
            <a:pPr lvl="2"/>
            <a:endParaRPr lang="en-US" sz="2400" b="0" i="0" dirty="0">
              <a:solidFill>
                <a:srgbClr val="202C8F"/>
              </a:solidFill>
              <a:effectLst/>
              <a:latin typeface="Cascadia Mono" panose="020B0609020000020004" pitchFamily="49" charset="0"/>
              <a:cs typeface="Cascadia Mono" panose="020B0609020000020004" pitchFamily="49" charset="0"/>
            </a:endParaRPr>
          </a:p>
          <a:p>
            <a:pPr marL="0" indent="0">
              <a:buNone/>
            </a:pPr>
            <a:r>
              <a:rPr lang="en-US" sz="2800" dirty="0">
                <a:solidFill>
                  <a:srgbClr val="202C8F"/>
                </a:solidFill>
                <a:latin typeface="Cascadia Mono" panose="020B0609020000020004" pitchFamily="49" charset="0"/>
                <a:cs typeface="Cascadia Mono" panose="020B0609020000020004" pitchFamily="49" charset="0"/>
              </a:rPr>
              <a:t> However, </a:t>
            </a:r>
            <a:r>
              <a:rPr lang="en-US" sz="2600" dirty="0">
                <a:latin typeface="Cascadia Mono" panose="020B0609020000020004" pitchFamily="49" charset="0"/>
                <a:cs typeface="Cascadia Mono" panose="020B0609020000020004" pitchFamily="49" charset="0"/>
              </a:rPr>
              <a:t>a thread itself is not a program! A thread cannot run on its own. Rather, it runs within a program. </a:t>
            </a:r>
            <a:endParaRPr lang="en-US" sz="2400" dirty="0">
              <a:latin typeface="Cascadia Mono" panose="020B0609020000020004" pitchFamily="49" charset="0"/>
              <a:cs typeface="Cascadia Mono" panose="020B0609020000020004" pitchFamily="49" charset="0"/>
            </a:endParaRPr>
          </a:p>
          <a:p>
            <a:endParaRPr lang="en-US" sz="2400" dirty="0">
              <a:latin typeface="Cascadia Mono" panose="020B0609020000020004" pitchFamily="49" charset="0"/>
              <a:cs typeface="Cascadia Mono" panose="020B0609020000020004" pitchFamily="49" charset="0"/>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20</a:t>
            </a:fld>
            <a:endParaRPr lang="en-US" dirty="0"/>
          </a:p>
        </p:txBody>
      </p:sp>
      <p:pic>
        <p:nvPicPr>
          <p:cNvPr id="5" name="Picture 13" descr="Picture 13">
            <a:extLst>
              <a:ext uri="{FF2B5EF4-FFF2-40B4-BE49-F238E27FC236}">
                <a16:creationId xmlns:a16="http://schemas.microsoft.com/office/drawing/2014/main" id="{8331D330-AB82-5166-BD77-7FE891CB177D}"/>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A548652-9A0F-D422-8487-7B04781F5BB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239E7466-C349-ADE2-4B24-B88CEE967BD9}"/>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896AD984-4248-D61A-B902-1A42C8F35927}"/>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328744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a:xfrm>
            <a:off x="758952" y="1065235"/>
            <a:ext cx="10671048" cy="768096"/>
          </a:xfrm>
        </p:spPr>
        <p:txBody>
          <a:bodyPr/>
          <a:lstStyle/>
          <a:p>
            <a:r>
              <a:rPr lang="en-US" cap="none" dirty="0">
                <a:latin typeface="Arial Black" panose="020B0A04020102020204" pitchFamily="34" charset="0"/>
              </a:rPr>
              <a:t>Threads</a:t>
            </a:r>
          </a:p>
        </p:txBody>
      </p:sp>
      <p:sp>
        <p:nvSpPr>
          <p:cNvPr id="7" name="Content Placeholder 6">
            <a:extLst>
              <a:ext uri="{FF2B5EF4-FFF2-40B4-BE49-F238E27FC236}">
                <a16:creationId xmlns:a16="http://schemas.microsoft.com/office/drawing/2014/main" id="{D18AD5B4-372B-3D4D-5537-F184DCE24C8C}"/>
              </a:ext>
            </a:extLst>
          </p:cNvPr>
          <p:cNvSpPr>
            <a:spLocks noGrp="1"/>
          </p:cNvSpPr>
          <p:nvPr>
            <p:ph sz="half" idx="1"/>
          </p:nvPr>
        </p:nvSpPr>
        <p:spPr/>
        <p:txBody>
          <a:bodyPr/>
          <a:lstStyle/>
          <a:p>
            <a:pPr marL="0" indent="0">
              <a:buNone/>
            </a:pPr>
            <a:r>
              <a:rPr lang="en-US" sz="2800" dirty="0">
                <a:latin typeface="Cascadia Mono" panose="020B0609020000020004" pitchFamily="49" charset="0"/>
                <a:cs typeface="Cascadia Mono" panose="020B0609020000020004" pitchFamily="49" charset="0"/>
              </a:rPr>
              <a:t>Within a program, a </a:t>
            </a:r>
            <a:r>
              <a:rPr lang="en-US" sz="2800" b="1" dirty="0">
                <a:latin typeface="Cascadia Mono" panose="020B0609020000020004" pitchFamily="49" charset="0"/>
                <a:cs typeface="Cascadia Mono" panose="020B0609020000020004" pitchFamily="49" charset="0"/>
              </a:rPr>
              <a:t>thread</a:t>
            </a:r>
            <a:r>
              <a:rPr lang="en-US" sz="2800" dirty="0">
                <a:latin typeface="Cascadia Mono" panose="020B0609020000020004" pitchFamily="49" charset="0"/>
                <a:cs typeface="Cascadia Mono" panose="020B0609020000020004" pitchFamily="49" charset="0"/>
              </a:rPr>
              <a:t> is a separate execution path. </a:t>
            </a:r>
          </a:p>
          <a:p>
            <a:pPr>
              <a:spcBef>
                <a:spcPts val="1200"/>
              </a:spcBef>
            </a:pPr>
            <a:r>
              <a:rPr lang="en-US" sz="2800" dirty="0">
                <a:latin typeface="Cascadia Mono" panose="020B0609020000020004" pitchFamily="49" charset="0"/>
                <a:cs typeface="Cascadia Mono" panose="020B0609020000020004" pitchFamily="49" charset="0"/>
              </a:rPr>
              <a:t>The program creates and manages threads.</a:t>
            </a:r>
          </a:p>
          <a:p>
            <a:pPr>
              <a:spcBef>
                <a:spcPts val="1200"/>
              </a:spcBef>
            </a:pPr>
            <a:r>
              <a:rPr lang="en-US" sz="2800" dirty="0">
                <a:latin typeface="Cascadia Mono" panose="020B0609020000020004" pitchFamily="49" charset="0"/>
                <a:cs typeface="Cascadia Mono" panose="020B0609020000020004" pitchFamily="49" charset="0"/>
              </a:rPr>
              <a:t>The program and the threads created by it shares:</a:t>
            </a:r>
          </a:p>
          <a:p>
            <a:pPr lvl="2">
              <a:spcBef>
                <a:spcPts val="600"/>
              </a:spcBef>
              <a:buFont typeface="Wingdings" panose="05000000000000000000" pitchFamily="2" charset="2"/>
              <a:buChar char="Ø"/>
            </a:pPr>
            <a:r>
              <a:rPr lang="en-US" sz="2400" dirty="0">
                <a:latin typeface="Cascadia Mono" panose="020B0609020000020004" pitchFamily="49" charset="0"/>
                <a:cs typeface="Cascadia Mono" panose="020B0609020000020004" pitchFamily="49" charset="0"/>
              </a:rPr>
              <a:t>the same memory </a:t>
            </a:r>
          </a:p>
          <a:p>
            <a:pPr lvl="2">
              <a:spcBef>
                <a:spcPts val="600"/>
              </a:spcBef>
              <a:buFont typeface="Wingdings" panose="05000000000000000000" pitchFamily="2" charset="2"/>
              <a:buChar char="Ø"/>
            </a:pPr>
            <a:r>
              <a:rPr lang="en-US" sz="2400" dirty="0">
                <a:latin typeface="Cascadia Mono" panose="020B0609020000020004" pitchFamily="49" charset="0"/>
                <a:cs typeface="Cascadia Mono" panose="020B0609020000020004" pitchFamily="49" charset="0"/>
              </a:rPr>
              <a:t>the same resources </a:t>
            </a:r>
          </a:p>
          <a:p>
            <a:pPr marL="338328" lvl="1" indent="0">
              <a:spcBef>
                <a:spcPts val="1200"/>
              </a:spcBef>
              <a:buNone/>
            </a:pPr>
            <a:r>
              <a:rPr lang="en-US" sz="2600" dirty="0">
                <a:latin typeface="Cascadia Mono" panose="020B0609020000020004" pitchFamily="49" charset="0"/>
                <a:cs typeface="Cascadia Mono" panose="020B0609020000020004" pitchFamily="49" charset="0"/>
              </a:rPr>
              <a:t>This enables multiple threads to collaborate and work efficiently within a single program.</a:t>
            </a:r>
          </a:p>
          <a:p>
            <a:pPr marL="0" indent="0">
              <a:buNone/>
            </a:pPr>
            <a:endParaRPr lang="en-US" sz="2800" dirty="0">
              <a:latin typeface="Cascadia Mono" panose="020B0609020000020004" pitchFamily="49" charset="0"/>
              <a:cs typeface="Cascadia Mono" panose="020B0609020000020004" pitchFamily="49" charset="0"/>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21</a:t>
            </a:fld>
            <a:endParaRPr lang="en-US" dirty="0"/>
          </a:p>
        </p:txBody>
      </p:sp>
      <p:pic>
        <p:nvPicPr>
          <p:cNvPr id="5" name="Picture 13" descr="Picture 13">
            <a:extLst>
              <a:ext uri="{FF2B5EF4-FFF2-40B4-BE49-F238E27FC236}">
                <a16:creationId xmlns:a16="http://schemas.microsoft.com/office/drawing/2014/main" id="{8331D330-AB82-5166-BD77-7FE891CB177D}"/>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A548652-9A0F-D422-8487-7B04781F5BB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239E7466-C349-ADE2-4B24-B88CEE967BD9}"/>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896AD984-4248-D61A-B902-1A42C8F35927}"/>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1308735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a:xfrm>
            <a:off x="758952" y="1065235"/>
            <a:ext cx="10671048" cy="768096"/>
          </a:xfrm>
        </p:spPr>
        <p:txBody>
          <a:bodyPr/>
          <a:lstStyle/>
          <a:p>
            <a:r>
              <a:rPr lang="en-US" cap="none" dirty="0">
                <a:latin typeface="Arial Black" panose="020B0A04020102020204" pitchFamily="34" charset="0"/>
              </a:rPr>
              <a:t>Threads</a:t>
            </a:r>
          </a:p>
        </p:txBody>
      </p:sp>
      <p:sp>
        <p:nvSpPr>
          <p:cNvPr id="7" name="Content Placeholder 6">
            <a:extLst>
              <a:ext uri="{FF2B5EF4-FFF2-40B4-BE49-F238E27FC236}">
                <a16:creationId xmlns:a16="http://schemas.microsoft.com/office/drawing/2014/main" id="{D18AD5B4-372B-3D4D-5537-F184DCE24C8C}"/>
              </a:ext>
            </a:extLst>
          </p:cNvPr>
          <p:cNvSpPr>
            <a:spLocks noGrp="1"/>
          </p:cNvSpPr>
          <p:nvPr>
            <p:ph sz="half" idx="1"/>
          </p:nvPr>
        </p:nvSpPr>
        <p:spPr/>
        <p:txBody>
          <a:bodyPr/>
          <a:lstStyle/>
          <a:p>
            <a:endParaRPr lang="en-US" sz="2800" dirty="0">
              <a:latin typeface="Cascadia Mono" panose="020B0609020000020004" pitchFamily="49" charset="0"/>
              <a:cs typeface="Cascadia Mono" panose="020B0609020000020004" pitchFamily="49" charset="0"/>
            </a:endParaRPr>
          </a:p>
          <a:p>
            <a:r>
              <a:rPr lang="en-US" sz="2800" dirty="0">
                <a:latin typeface="Cascadia Mono" panose="020B0609020000020004" pitchFamily="49" charset="0"/>
                <a:cs typeface="Cascadia Mono" panose="020B0609020000020004" pitchFamily="49" charset="0"/>
              </a:rPr>
              <a:t>Threads also have states like:</a:t>
            </a:r>
          </a:p>
          <a:p>
            <a:pPr lvl="2">
              <a:buFont typeface="Wingdings" panose="05000000000000000000" pitchFamily="2" charset="2"/>
              <a:buChar char="Ø"/>
            </a:pPr>
            <a:r>
              <a:rPr lang="en-US" sz="2400" dirty="0">
                <a:latin typeface="Cascadia Mono" panose="020B0609020000020004" pitchFamily="49" charset="0"/>
                <a:cs typeface="Cascadia Mono" panose="020B0609020000020004" pitchFamily="49" charset="0"/>
              </a:rPr>
              <a:t>ready</a:t>
            </a:r>
          </a:p>
          <a:p>
            <a:pPr lvl="2">
              <a:buFont typeface="Wingdings" panose="05000000000000000000" pitchFamily="2" charset="2"/>
              <a:buChar char="Ø"/>
            </a:pPr>
            <a:r>
              <a:rPr lang="en-US" sz="2400" dirty="0">
                <a:latin typeface="Cascadia Mono" panose="020B0609020000020004" pitchFamily="49" charset="0"/>
                <a:cs typeface="Cascadia Mono" panose="020B0609020000020004" pitchFamily="49" charset="0"/>
              </a:rPr>
              <a:t>executing</a:t>
            </a:r>
          </a:p>
          <a:p>
            <a:pPr lvl="2">
              <a:buFont typeface="Wingdings" panose="05000000000000000000" pitchFamily="2" charset="2"/>
              <a:buChar char="Ø"/>
            </a:pPr>
            <a:r>
              <a:rPr lang="en-US" sz="2400" dirty="0">
                <a:latin typeface="Cascadia Mono" panose="020B0609020000020004" pitchFamily="49" charset="0"/>
                <a:cs typeface="Cascadia Mono" panose="020B0609020000020004" pitchFamily="49" charset="0"/>
              </a:rPr>
              <a:t>blocked, etc. </a:t>
            </a:r>
          </a:p>
          <a:p>
            <a:pPr lvl="2"/>
            <a:endParaRPr lang="en-US" sz="2400" dirty="0">
              <a:latin typeface="Cascadia Mono" panose="020B0609020000020004" pitchFamily="49" charset="0"/>
              <a:cs typeface="Cascadia Mono" panose="020B0609020000020004" pitchFamily="49" charset="0"/>
            </a:endParaRPr>
          </a:p>
          <a:p>
            <a:r>
              <a:rPr lang="en-US" sz="2800" dirty="0">
                <a:latin typeface="Cascadia Mono" panose="020B0609020000020004" pitchFamily="49" charset="0"/>
                <a:cs typeface="Cascadia Mono" panose="020B0609020000020004" pitchFamily="49" charset="0"/>
              </a:rPr>
              <a:t>Priority can be assigned to the threads, and the highest priority thread is scheduled first.</a:t>
            </a:r>
          </a:p>
          <a:p>
            <a:pPr marL="0" indent="0">
              <a:buNone/>
            </a:pPr>
            <a:endParaRPr lang="en-US" sz="2000" dirty="0">
              <a:latin typeface="Cascadia Mono" panose="020B0609020000020004" pitchFamily="49" charset="0"/>
              <a:cs typeface="Cascadia Mono" panose="020B0609020000020004" pitchFamily="49" charset="0"/>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22</a:t>
            </a:fld>
            <a:endParaRPr lang="en-US" dirty="0"/>
          </a:p>
        </p:txBody>
      </p:sp>
      <p:pic>
        <p:nvPicPr>
          <p:cNvPr id="5" name="Picture 13" descr="Picture 13">
            <a:extLst>
              <a:ext uri="{FF2B5EF4-FFF2-40B4-BE49-F238E27FC236}">
                <a16:creationId xmlns:a16="http://schemas.microsoft.com/office/drawing/2014/main" id="{8331D330-AB82-5166-BD77-7FE891CB177D}"/>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A548652-9A0F-D422-8487-7B04781F5BB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239E7466-C349-ADE2-4B24-B88CEE967BD9}"/>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896AD984-4248-D61A-B902-1A42C8F35927}"/>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864268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a:xfrm>
            <a:off x="758952" y="1065235"/>
            <a:ext cx="10671048" cy="768096"/>
          </a:xfrm>
        </p:spPr>
        <p:txBody>
          <a:bodyPr/>
          <a:lstStyle/>
          <a:p>
            <a:r>
              <a:rPr lang="en-US" cap="none" dirty="0">
                <a:latin typeface="Arial Black" panose="020B0A04020102020204" pitchFamily="34" charset="0"/>
              </a:rPr>
              <a:t>Why Do We Need Thread?</a:t>
            </a:r>
            <a:br>
              <a:rPr lang="en-US" cap="none" dirty="0">
                <a:latin typeface="Arial Black" panose="020B0A04020102020204" pitchFamily="34" charset="0"/>
              </a:rPr>
            </a:br>
            <a:endParaRPr lang="en-US" cap="none" dirty="0">
              <a:latin typeface="Arial Black" panose="020B0A04020102020204" pitchFamily="34" charset="0"/>
            </a:endParaRPr>
          </a:p>
        </p:txBody>
      </p:sp>
      <p:sp>
        <p:nvSpPr>
          <p:cNvPr id="7" name="Content Placeholder 6">
            <a:extLst>
              <a:ext uri="{FF2B5EF4-FFF2-40B4-BE49-F238E27FC236}">
                <a16:creationId xmlns:a16="http://schemas.microsoft.com/office/drawing/2014/main" id="{D18AD5B4-372B-3D4D-5537-F184DCE24C8C}"/>
              </a:ext>
            </a:extLst>
          </p:cNvPr>
          <p:cNvSpPr>
            <a:spLocks noGrp="1"/>
          </p:cNvSpPr>
          <p:nvPr>
            <p:ph sz="half" idx="1"/>
          </p:nvPr>
        </p:nvSpPr>
        <p:spPr/>
        <p:txBody>
          <a:bodyPr/>
          <a:lstStyle/>
          <a:p>
            <a:pPr marL="0" indent="0" fontAlgn="base">
              <a:buNone/>
            </a:pPr>
            <a:r>
              <a:rPr lang="en-US" sz="2400" b="0" i="0" dirty="0">
                <a:solidFill>
                  <a:srgbClr val="202C8F"/>
                </a:solidFill>
                <a:effectLst/>
                <a:latin typeface="Cascadia Mono" panose="020B0609020000020004" pitchFamily="49" charset="0"/>
                <a:cs typeface="Cascadia Mono" panose="020B0609020000020004" pitchFamily="49" charset="0"/>
              </a:rPr>
              <a:t>The idea is to achieve parallelism by dividing a process into multiple threads, each thread doing tasks independently of the others </a:t>
            </a:r>
          </a:p>
          <a:p>
            <a:pPr lvl="1" fontAlgn="base"/>
            <a:r>
              <a:rPr lang="en-US" sz="2000" b="0" i="0" dirty="0">
                <a:solidFill>
                  <a:srgbClr val="0070C0"/>
                </a:solidFill>
                <a:effectLst/>
                <a:latin typeface="Cascadia Mono" panose="020B0609020000020004" pitchFamily="49" charset="0"/>
                <a:cs typeface="Cascadia Mono" panose="020B0609020000020004" pitchFamily="49" charset="0"/>
              </a:rPr>
              <a:t>For example, a Web browser is a multithreaded application. Within a typical browser, you can scroll a page while it’s downloading a file, play a song, print a page in the background while a new tab is downloading its content.</a:t>
            </a:r>
            <a:br>
              <a:rPr lang="en-US" sz="2000" dirty="0">
                <a:solidFill>
                  <a:srgbClr val="0070C0"/>
                </a:solidFill>
                <a:latin typeface="Cascadia Mono" panose="020B0609020000020004" pitchFamily="49" charset="0"/>
                <a:cs typeface="Cascadia Mono" panose="020B0609020000020004" pitchFamily="49" charset="0"/>
              </a:rPr>
            </a:br>
            <a:endParaRPr lang="en-US" sz="2000" dirty="0">
              <a:solidFill>
                <a:srgbClr val="0070C0"/>
              </a:solidFill>
              <a:latin typeface="Cascadia Mono" panose="020B0609020000020004" pitchFamily="49" charset="0"/>
              <a:cs typeface="Cascadia Mono" panose="020B0609020000020004" pitchFamily="49" charset="0"/>
            </a:endParaRPr>
          </a:p>
          <a:p>
            <a:pPr fontAlgn="base">
              <a:lnSpc>
                <a:spcPct val="150000"/>
              </a:lnSpc>
            </a:pPr>
            <a:r>
              <a:rPr lang="en-US" sz="2400" b="0" i="0" dirty="0">
                <a:solidFill>
                  <a:srgbClr val="202C8F"/>
                </a:solidFill>
                <a:effectLst/>
                <a:latin typeface="Cascadia Mono" panose="020B0609020000020004" pitchFamily="49" charset="0"/>
                <a:cs typeface="Cascadia Mono" panose="020B0609020000020004" pitchFamily="49" charset="0"/>
              </a:rPr>
              <a:t>Improves performance.</a:t>
            </a:r>
          </a:p>
          <a:p>
            <a:pPr fontAlgn="base">
              <a:lnSpc>
                <a:spcPct val="150000"/>
              </a:lnSpc>
            </a:pPr>
            <a:r>
              <a:rPr lang="en-US" sz="2400" b="0" i="0" dirty="0">
                <a:solidFill>
                  <a:srgbClr val="202C8F"/>
                </a:solidFill>
                <a:effectLst/>
                <a:latin typeface="Cascadia Mono" panose="020B0609020000020004" pitchFamily="49" charset="0"/>
                <a:cs typeface="Cascadia Mono" panose="020B0609020000020004" pitchFamily="49" charset="0"/>
              </a:rPr>
              <a:t>Improves the responsiveness of computer systems.</a:t>
            </a:r>
          </a:p>
          <a:p>
            <a:pPr marL="0" indent="0" algn="just" fontAlgn="base">
              <a:buNone/>
            </a:pPr>
            <a:endParaRPr lang="en-US" sz="2000" b="0" i="0" dirty="0">
              <a:solidFill>
                <a:srgbClr val="273239"/>
              </a:solidFill>
              <a:effectLst/>
              <a:latin typeface="Nunito" pitchFamily="2" charset="0"/>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23</a:t>
            </a:fld>
            <a:endParaRPr lang="en-US" dirty="0"/>
          </a:p>
        </p:txBody>
      </p:sp>
      <p:pic>
        <p:nvPicPr>
          <p:cNvPr id="5" name="Picture 13" descr="Picture 13">
            <a:extLst>
              <a:ext uri="{FF2B5EF4-FFF2-40B4-BE49-F238E27FC236}">
                <a16:creationId xmlns:a16="http://schemas.microsoft.com/office/drawing/2014/main" id="{8331D330-AB82-5166-BD77-7FE891CB177D}"/>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A548652-9A0F-D422-8487-7B04781F5BB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239E7466-C349-ADE2-4B24-B88CEE967BD9}"/>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896AD984-4248-D61A-B902-1A42C8F35927}"/>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3858798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a:xfrm>
            <a:off x="758952" y="1065235"/>
            <a:ext cx="10671048" cy="768096"/>
          </a:xfrm>
        </p:spPr>
        <p:txBody>
          <a:bodyPr/>
          <a:lstStyle/>
          <a:p>
            <a:r>
              <a:rPr lang="en-US" sz="4400" cap="none" dirty="0">
                <a:latin typeface="Arial Black" panose="020B0A04020102020204" pitchFamily="34" charset="0"/>
              </a:rPr>
              <a:t>Thread </a:t>
            </a:r>
            <a:r>
              <a:rPr lang="en-US" sz="4400" cap="none" dirty="0">
                <a:solidFill>
                  <a:srgbClr val="FF0000"/>
                </a:solidFill>
                <a:latin typeface="Arial Black" panose="020B0A04020102020204" pitchFamily="34" charset="0"/>
              </a:rPr>
              <a:t>vs</a:t>
            </a:r>
            <a:r>
              <a:rPr lang="en-US" sz="4400" cap="none" dirty="0">
                <a:latin typeface="Arial Black" panose="020B0A04020102020204" pitchFamily="34" charset="0"/>
              </a:rPr>
              <a:t> Task</a:t>
            </a:r>
            <a:endParaRPr lang="en-US" cap="none" dirty="0">
              <a:latin typeface="Arial Black" panose="020B0A04020102020204" pitchFamily="34" charset="0"/>
            </a:endParaRPr>
          </a:p>
        </p:txBody>
      </p:sp>
      <p:sp>
        <p:nvSpPr>
          <p:cNvPr id="7" name="Content Placeholder 6">
            <a:extLst>
              <a:ext uri="{FF2B5EF4-FFF2-40B4-BE49-F238E27FC236}">
                <a16:creationId xmlns:a16="http://schemas.microsoft.com/office/drawing/2014/main" id="{D18AD5B4-372B-3D4D-5537-F184DCE24C8C}"/>
              </a:ext>
            </a:extLst>
          </p:cNvPr>
          <p:cNvSpPr>
            <a:spLocks noGrp="1"/>
          </p:cNvSpPr>
          <p:nvPr>
            <p:ph sz="half" idx="1"/>
          </p:nvPr>
        </p:nvSpPr>
        <p:spPr>
          <a:xfrm>
            <a:off x="539496" y="1997476"/>
            <a:ext cx="11119104" cy="4540484"/>
          </a:xfrm>
        </p:spPr>
        <p:txBody>
          <a:bodyPr/>
          <a:lstStyle/>
          <a:p>
            <a:r>
              <a:rPr lang="en-US" sz="2100" b="0" i="0" dirty="0">
                <a:solidFill>
                  <a:srgbClr val="202C8F"/>
                </a:solidFill>
                <a:effectLst/>
                <a:latin typeface="Cascadia Mono" panose="020B0609020000020004" pitchFamily="49" charset="0"/>
                <a:cs typeface="Cascadia Mono" panose="020B0609020000020004" pitchFamily="49" charset="0"/>
              </a:rPr>
              <a:t>A </a:t>
            </a:r>
            <a:r>
              <a:rPr lang="en-US" sz="2100" i="1" dirty="0">
                <a:solidFill>
                  <a:srgbClr val="00B0F0"/>
                </a:solidFill>
                <a:latin typeface="Cascadia Mono" panose="020B0609020000020004" pitchFamily="49" charset="0"/>
                <a:cs typeface="Cascadia Mono" panose="020B0609020000020004" pitchFamily="49" charset="0"/>
              </a:rPr>
              <a:t>thread</a:t>
            </a:r>
            <a:r>
              <a:rPr lang="en-US" sz="2100" b="0" i="0" dirty="0">
                <a:solidFill>
                  <a:srgbClr val="202C8F"/>
                </a:solidFill>
                <a:effectLst/>
                <a:latin typeface="Cascadia Mono" panose="020B0609020000020004" pitchFamily="49" charset="0"/>
                <a:cs typeface="Cascadia Mono" panose="020B0609020000020004" pitchFamily="49" charset="0"/>
              </a:rPr>
              <a:t> and a </a:t>
            </a:r>
            <a:r>
              <a:rPr lang="en-US" sz="2100" i="1" dirty="0">
                <a:solidFill>
                  <a:srgbClr val="00B0F0"/>
                </a:solidFill>
                <a:latin typeface="Cascadia Mono" panose="020B0609020000020004" pitchFamily="49" charset="0"/>
                <a:cs typeface="Cascadia Mono" panose="020B0609020000020004" pitchFamily="49" charset="0"/>
              </a:rPr>
              <a:t>task</a:t>
            </a:r>
            <a:r>
              <a:rPr lang="en-US" sz="2100" b="0" i="0" dirty="0">
                <a:solidFill>
                  <a:srgbClr val="202C8F"/>
                </a:solidFill>
                <a:effectLst/>
                <a:latin typeface="Cascadia Mono" panose="020B0609020000020004" pitchFamily="49" charset="0"/>
                <a:cs typeface="Cascadia Mono" panose="020B0609020000020004" pitchFamily="49" charset="0"/>
              </a:rPr>
              <a:t> are similar and are often confused. </a:t>
            </a:r>
            <a:endParaRPr lang="en-US" sz="2100" dirty="0">
              <a:solidFill>
                <a:srgbClr val="202C8F"/>
              </a:solidFill>
              <a:latin typeface="Cascadia Mono" panose="020B0609020000020004" pitchFamily="49" charset="0"/>
              <a:cs typeface="Cascadia Mono" panose="020B0609020000020004" pitchFamily="49" charset="0"/>
            </a:endParaRPr>
          </a:p>
          <a:p>
            <a:pPr>
              <a:spcBef>
                <a:spcPts val="1200"/>
              </a:spcBef>
            </a:pPr>
            <a:r>
              <a:rPr lang="en-US" sz="2100" b="0" i="0" dirty="0">
                <a:solidFill>
                  <a:srgbClr val="202C8F"/>
                </a:solidFill>
                <a:effectLst/>
                <a:latin typeface="Cascadia Mono" panose="020B0609020000020004" pitchFamily="49" charset="0"/>
                <a:cs typeface="Cascadia Mono" panose="020B0609020000020004" pitchFamily="49" charset="0"/>
              </a:rPr>
              <a:t>Computers can only execute one program instruction at a time, –</a:t>
            </a:r>
            <a:r>
              <a:rPr lang="en-US" sz="2100" b="0" i="0" dirty="0">
                <a:solidFill>
                  <a:srgbClr val="00B0F0"/>
                </a:solidFill>
                <a:effectLst/>
                <a:latin typeface="Cascadia Mono" panose="020B0609020000020004" pitchFamily="49" charset="0"/>
                <a:cs typeface="Cascadia Mono" panose="020B0609020000020004" pitchFamily="49" charset="0"/>
              </a:rPr>
              <a:t> this is a task (1 instruction) </a:t>
            </a:r>
            <a:r>
              <a:rPr lang="en-US" sz="2100" b="0" i="0" dirty="0">
                <a:solidFill>
                  <a:srgbClr val="202C8F"/>
                </a:solidFill>
                <a:effectLst/>
                <a:latin typeface="Cascadia Mono" panose="020B0609020000020004" pitchFamily="49" charset="0"/>
                <a:cs typeface="Cascadia Mono" panose="020B0609020000020004" pitchFamily="49" charset="0"/>
              </a:rPr>
              <a:t>- but because they operate so fast, they appear to run many programs simultaneously, by giving each progra</a:t>
            </a:r>
            <a:r>
              <a:rPr lang="en-US" sz="2100" dirty="0">
                <a:solidFill>
                  <a:srgbClr val="202C8F"/>
                </a:solidFill>
                <a:latin typeface="Cascadia Mono" panose="020B0609020000020004" pitchFamily="49" charset="0"/>
                <a:cs typeface="Cascadia Mono" panose="020B0609020000020004" pitchFamily="49" charset="0"/>
              </a:rPr>
              <a:t>m a turn at running a task(instruction) or more.</a:t>
            </a:r>
          </a:p>
          <a:p>
            <a:pPr>
              <a:spcBef>
                <a:spcPts val="1200"/>
              </a:spcBef>
            </a:pPr>
            <a:r>
              <a:rPr lang="en-US" sz="2100" b="0" i="0" dirty="0">
                <a:solidFill>
                  <a:srgbClr val="202C8F"/>
                </a:solidFill>
                <a:effectLst/>
                <a:latin typeface="Cascadia Mono" panose="020B0609020000020004" pitchFamily="49" charset="0"/>
                <a:cs typeface="Cascadia Mono" panose="020B0609020000020004" pitchFamily="49" charset="0"/>
              </a:rPr>
              <a:t>When a new program is started, the operating system creates a </a:t>
            </a:r>
            <a:r>
              <a:rPr lang="en-US" sz="2100" b="0" i="0" dirty="0">
                <a:solidFill>
                  <a:srgbClr val="00B0F0"/>
                </a:solidFill>
                <a:effectLst/>
                <a:latin typeface="Cascadia Mono" panose="020B0609020000020004" pitchFamily="49" charset="0"/>
                <a:cs typeface="Cascadia Mono" panose="020B0609020000020004" pitchFamily="49" charset="0"/>
              </a:rPr>
              <a:t>thread</a:t>
            </a:r>
            <a:r>
              <a:rPr lang="en-US" sz="2100" b="0" i="0" dirty="0">
                <a:solidFill>
                  <a:srgbClr val="202C8F"/>
                </a:solidFill>
                <a:effectLst/>
                <a:latin typeface="Cascadia Mono" panose="020B0609020000020004" pitchFamily="49" charset="0"/>
                <a:cs typeface="Cascadia Mono" panose="020B0609020000020004" pitchFamily="49" charset="0"/>
              </a:rPr>
              <a:t> for that program. For example, </a:t>
            </a:r>
            <a:r>
              <a:rPr lang="en-US" sz="2100" dirty="0">
                <a:solidFill>
                  <a:srgbClr val="202C8F"/>
                </a:solidFill>
                <a:latin typeface="Cascadia Mono" panose="020B0609020000020004" pitchFamily="49" charset="0"/>
                <a:cs typeface="Cascadia Mono" panose="020B0609020000020004" pitchFamily="49" charset="0"/>
              </a:rPr>
              <a:t>for reading a file a new thread will be created assign with this job.</a:t>
            </a:r>
          </a:p>
          <a:p>
            <a:pPr>
              <a:lnSpc>
                <a:spcPct val="150000"/>
              </a:lnSpc>
            </a:pPr>
            <a:r>
              <a:rPr lang="en-US" sz="2100" b="0" i="0" dirty="0">
                <a:solidFill>
                  <a:srgbClr val="C00000"/>
                </a:solidFill>
                <a:effectLst/>
                <a:latin typeface="Cascadia Mono" panose="020B0609020000020004" pitchFamily="49" charset="0"/>
                <a:cs typeface="Cascadia Mono" panose="020B0609020000020004" pitchFamily="49" charset="0"/>
              </a:rPr>
              <a:t>A thread consists of multiple tasks(instructions).</a:t>
            </a:r>
          </a:p>
          <a:p>
            <a:pPr>
              <a:spcBef>
                <a:spcPts val="1200"/>
              </a:spcBef>
            </a:pPr>
            <a:r>
              <a:rPr lang="en-US" sz="2100" b="0" i="0" dirty="0">
                <a:solidFill>
                  <a:srgbClr val="202C8F"/>
                </a:solidFill>
                <a:effectLst/>
                <a:latin typeface="Cascadia Mono" panose="020B0609020000020004" pitchFamily="49" charset="0"/>
                <a:cs typeface="Cascadia Mono" panose="020B0609020000020004" pitchFamily="49" charset="0"/>
              </a:rPr>
              <a:t>The operating system manages each </a:t>
            </a:r>
            <a:r>
              <a:rPr lang="en-US" sz="2100" b="0" i="0" dirty="0">
                <a:solidFill>
                  <a:srgbClr val="00B0F0"/>
                </a:solidFill>
                <a:effectLst/>
                <a:latin typeface="Cascadia Mono" panose="020B0609020000020004" pitchFamily="49" charset="0"/>
                <a:cs typeface="Cascadia Mono" panose="020B0609020000020004" pitchFamily="49" charset="0"/>
              </a:rPr>
              <a:t>thread</a:t>
            </a:r>
            <a:r>
              <a:rPr lang="en-US" sz="2100" b="0" i="0" dirty="0">
                <a:solidFill>
                  <a:srgbClr val="202C8F"/>
                </a:solidFill>
                <a:effectLst/>
                <a:latin typeface="Cascadia Mono" panose="020B0609020000020004" pitchFamily="49" charset="0"/>
                <a:cs typeface="Cascadia Mono" panose="020B0609020000020004" pitchFamily="49" charset="0"/>
              </a:rPr>
              <a:t>(application program) in your PC system, such as Web browser, Visual Studio, Notepad++, etc. </a:t>
            </a:r>
            <a:endParaRPr lang="en-US" sz="2100" dirty="0">
              <a:solidFill>
                <a:srgbClr val="202C8F"/>
              </a:solidFill>
              <a:latin typeface="Cascadia Mono" panose="020B0609020000020004" pitchFamily="49" charset="0"/>
              <a:cs typeface="Cascadia Mono" panose="020B0609020000020004" pitchFamily="49" charset="0"/>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24</a:t>
            </a:fld>
            <a:endParaRPr lang="en-US" dirty="0"/>
          </a:p>
        </p:txBody>
      </p:sp>
      <p:pic>
        <p:nvPicPr>
          <p:cNvPr id="5" name="Picture 13" descr="Picture 13">
            <a:extLst>
              <a:ext uri="{FF2B5EF4-FFF2-40B4-BE49-F238E27FC236}">
                <a16:creationId xmlns:a16="http://schemas.microsoft.com/office/drawing/2014/main" id="{8331D330-AB82-5166-BD77-7FE891CB177D}"/>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A548652-9A0F-D422-8487-7B04781F5BB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239E7466-C349-ADE2-4B24-B88CEE967BD9}"/>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896AD984-4248-D61A-B902-1A42C8F35927}"/>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977786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5FFDCE7-F130-976E-4538-00864DBFFFC5}"/>
              </a:ext>
            </a:extLst>
          </p:cNvPr>
          <p:cNvSpPr>
            <a:spLocks noGrp="1"/>
          </p:cNvSpPr>
          <p:nvPr>
            <p:ph type="sldNum" sz="quarter" idx="12"/>
          </p:nvPr>
        </p:nvSpPr>
        <p:spPr/>
        <p:txBody>
          <a:bodyPr/>
          <a:lstStyle/>
          <a:p>
            <a:fld id="{48F63A3B-78C7-47BE-AE5E-E10140E04643}" type="slidenum">
              <a:rPr lang="en-US" smtClean="0"/>
              <a:t>25</a:t>
            </a:fld>
            <a:endParaRPr lang="en-US" dirty="0"/>
          </a:p>
        </p:txBody>
      </p:sp>
      <p:pic>
        <p:nvPicPr>
          <p:cNvPr id="3" name="Picture 13" descr="Picture 13">
            <a:extLst>
              <a:ext uri="{FF2B5EF4-FFF2-40B4-BE49-F238E27FC236}">
                <a16:creationId xmlns:a16="http://schemas.microsoft.com/office/drawing/2014/main" id="{322537A1-4DC8-7C72-0EB4-A5483E5EDD42}"/>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sp>
        <p:nvSpPr>
          <p:cNvPr id="12" name="Text Placeholder 4">
            <a:extLst>
              <a:ext uri="{FF2B5EF4-FFF2-40B4-BE49-F238E27FC236}">
                <a16:creationId xmlns:a16="http://schemas.microsoft.com/office/drawing/2014/main" id="{59020E9C-0B36-A890-4C56-43E99084DCC2}"/>
              </a:ext>
            </a:extLst>
          </p:cNvPr>
          <p:cNvSpPr txBox="1">
            <a:spLocks/>
          </p:cNvSpPr>
          <p:nvPr/>
        </p:nvSpPr>
        <p:spPr>
          <a:xfrm>
            <a:off x="3382391" y="2286687"/>
            <a:ext cx="3931920" cy="3314556"/>
          </a:xfrm>
          <a:prstGeom prst="rect">
            <a:avLst/>
          </a:prstGeom>
          <a:ln w="19050">
            <a:solidFill>
              <a:srgbClr val="DF8C8C"/>
            </a:solidFill>
          </a:ln>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rgbClr val="202C8F"/>
                </a:solidFill>
              </a:rPr>
              <a:t>THREAD</a:t>
            </a:r>
          </a:p>
          <a:p>
            <a:pPr marL="0" indent="0">
              <a:buNone/>
            </a:pPr>
            <a:endParaRPr lang="en-US" sz="2000" dirty="0"/>
          </a:p>
          <a:p>
            <a:pPr marL="0" indent="0">
              <a:buNone/>
            </a:pPr>
            <a:r>
              <a:rPr lang="en-US" sz="2600" b="0" i="0" dirty="0">
                <a:solidFill>
                  <a:srgbClr val="202C8F"/>
                </a:solidFill>
                <a:effectLst/>
                <a:latin typeface="Sabon Next LT (Body)"/>
              </a:rPr>
              <a:t>Consists of multiple tasks(program instructions) that are executed in the written order, all at once or with breaks between them.</a:t>
            </a:r>
            <a:endParaRPr lang="en-US" sz="2600" dirty="0">
              <a:solidFill>
                <a:srgbClr val="202C8F"/>
              </a:solidFill>
              <a:latin typeface="Sabon Next LT (Body)"/>
            </a:endParaRPr>
          </a:p>
        </p:txBody>
      </p:sp>
      <p:sp>
        <p:nvSpPr>
          <p:cNvPr id="24" name="Text Placeholder 4">
            <a:extLst>
              <a:ext uri="{FF2B5EF4-FFF2-40B4-BE49-F238E27FC236}">
                <a16:creationId xmlns:a16="http://schemas.microsoft.com/office/drawing/2014/main" id="{DFA20AF5-7F1D-4EAC-9011-175BF18E3773}"/>
              </a:ext>
            </a:extLst>
          </p:cNvPr>
          <p:cNvSpPr txBox="1">
            <a:spLocks/>
          </p:cNvSpPr>
          <p:nvPr/>
        </p:nvSpPr>
        <p:spPr>
          <a:xfrm>
            <a:off x="7687970" y="2286687"/>
            <a:ext cx="3931920" cy="3314556"/>
          </a:xfrm>
          <a:prstGeom prst="rect">
            <a:avLst/>
          </a:prstGeom>
          <a:ln w="19050">
            <a:solidFill>
              <a:srgbClr val="AAC4E9"/>
            </a:solidFill>
          </a:ln>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rgbClr val="202C8F"/>
                </a:solidFill>
              </a:rPr>
              <a:t>TASK</a:t>
            </a:r>
          </a:p>
          <a:p>
            <a:pPr marL="0" indent="0">
              <a:buNone/>
            </a:pPr>
            <a:endParaRPr lang="en-US" sz="2000" dirty="0">
              <a:solidFill>
                <a:srgbClr val="202C8F"/>
              </a:solidFill>
            </a:endParaRPr>
          </a:p>
          <a:p>
            <a:pPr marL="0" indent="0">
              <a:buNone/>
            </a:pPr>
            <a:r>
              <a:rPr lang="en-US" sz="2600" dirty="0">
                <a:solidFill>
                  <a:srgbClr val="202C8F"/>
                </a:solidFill>
                <a:latin typeface="Sabon Next LT (Body)"/>
              </a:rPr>
              <a:t>O</a:t>
            </a:r>
            <a:r>
              <a:rPr lang="en-US" sz="2600" b="0" i="0" dirty="0">
                <a:solidFill>
                  <a:srgbClr val="202C8F"/>
                </a:solidFill>
                <a:effectLst/>
                <a:latin typeface="Sabon Next LT (Body)"/>
              </a:rPr>
              <a:t>ne program instruction, that is executed by the operating system at one time.</a:t>
            </a:r>
            <a:endParaRPr lang="en-US" sz="2600" dirty="0">
              <a:solidFill>
                <a:srgbClr val="202C8F"/>
              </a:solidFill>
              <a:latin typeface="Sabon Next LT (Body)"/>
            </a:endParaRPr>
          </a:p>
        </p:txBody>
      </p:sp>
      <p:pic>
        <p:nvPicPr>
          <p:cNvPr id="2" name="Picture 1" descr="Text&#10;&#10;Description automatically generated">
            <a:extLst>
              <a:ext uri="{FF2B5EF4-FFF2-40B4-BE49-F238E27FC236}">
                <a16:creationId xmlns:a16="http://schemas.microsoft.com/office/drawing/2014/main" id="{3265B600-AAC4-8EBC-35F7-0B18F81EFD0F}"/>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4" name="TextBox 3">
            <a:extLst>
              <a:ext uri="{FF2B5EF4-FFF2-40B4-BE49-F238E27FC236}">
                <a16:creationId xmlns:a16="http://schemas.microsoft.com/office/drawing/2014/main" id="{1DC16638-FD0A-37CC-E488-DF940C552322}"/>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5" name="Picture 4" descr="A screenshot of a computer&#10;&#10;Description automatically generated with low confidence">
            <a:extLst>
              <a:ext uri="{FF2B5EF4-FFF2-40B4-BE49-F238E27FC236}">
                <a16:creationId xmlns:a16="http://schemas.microsoft.com/office/drawing/2014/main" id="{45AB1C65-6D5F-EB63-CB16-18AEB9C3A120}"/>
              </a:ext>
            </a:extLst>
          </p:cNvPr>
          <p:cNvPicPr>
            <a:picLocks noChangeAspect="1"/>
          </p:cNvPicPr>
          <p:nvPr/>
        </p:nvPicPr>
        <p:blipFill>
          <a:blip r:embed="rId4"/>
          <a:stretch>
            <a:fillRect/>
          </a:stretch>
        </p:blipFill>
        <p:spPr>
          <a:xfrm>
            <a:off x="9127600" y="69373"/>
            <a:ext cx="2949196" cy="411516"/>
          </a:xfrm>
          <a:prstGeom prst="rect">
            <a:avLst/>
          </a:prstGeom>
        </p:spPr>
      </p:pic>
      <p:sp>
        <p:nvSpPr>
          <p:cNvPr id="7" name="Title 1">
            <a:extLst>
              <a:ext uri="{FF2B5EF4-FFF2-40B4-BE49-F238E27FC236}">
                <a16:creationId xmlns:a16="http://schemas.microsoft.com/office/drawing/2014/main" id="{7DECCF60-AC91-16FD-CF1C-4D0F5FF7437C}"/>
              </a:ext>
            </a:extLst>
          </p:cNvPr>
          <p:cNvSpPr>
            <a:spLocks noGrp="1"/>
          </p:cNvSpPr>
          <p:nvPr>
            <p:ph type="title"/>
          </p:nvPr>
        </p:nvSpPr>
        <p:spPr>
          <a:xfrm>
            <a:off x="3382391" y="935578"/>
            <a:ext cx="8237499" cy="733424"/>
          </a:xfrm>
        </p:spPr>
        <p:txBody>
          <a:bodyPr/>
          <a:lstStyle/>
          <a:p>
            <a:pPr algn="ctr"/>
            <a:r>
              <a:rPr lang="en-US" sz="3600" cap="none" dirty="0">
                <a:latin typeface="Arial Black" panose="020B0A04020102020204" pitchFamily="34" charset="0"/>
              </a:rPr>
              <a:t>Thread </a:t>
            </a:r>
            <a:r>
              <a:rPr lang="en-US" sz="3600" cap="none" dirty="0">
                <a:solidFill>
                  <a:srgbClr val="FF0000"/>
                </a:solidFill>
                <a:latin typeface="Arial Black" panose="020B0A04020102020204" pitchFamily="34" charset="0"/>
              </a:rPr>
              <a:t>vs</a:t>
            </a:r>
            <a:r>
              <a:rPr lang="en-US" sz="3600" cap="none" dirty="0">
                <a:latin typeface="Arial Black" panose="020B0A04020102020204" pitchFamily="34" charset="0"/>
              </a:rPr>
              <a:t> Task</a:t>
            </a:r>
            <a:endParaRPr lang="en-US" sz="3600" dirty="0">
              <a:solidFill>
                <a:srgbClr val="DF8C8C"/>
              </a:solidFill>
            </a:endParaRPr>
          </a:p>
        </p:txBody>
      </p:sp>
    </p:spTree>
    <p:extLst>
      <p:ext uri="{BB962C8B-B14F-4D97-AF65-F5344CB8AC3E}">
        <p14:creationId xmlns:p14="http://schemas.microsoft.com/office/powerpoint/2010/main" val="2731591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a:xfrm>
            <a:off x="758952" y="890559"/>
            <a:ext cx="10671048" cy="768096"/>
          </a:xfrm>
        </p:spPr>
        <p:txBody>
          <a:bodyPr/>
          <a:lstStyle/>
          <a:p>
            <a:r>
              <a:rPr lang="en-US" sz="4000" cap="none" dirty="0">
                <a:latin typeface="Arial Black" panose="020B0A04020102020204" pitchFamily="34" charset="0"/>
              </a:rPr>
              <a:t>Famous example – cooking breakfast</a:t>
            </a:r>
          </a:p>
        </p:txBody>
      </p:sp>
      <p:sp>
        <p:nvSpPr>
          <p:cNvPr id="7" name="Content Placeholder 6">
            <a:extLst>
              <a:ext uri="{FF2B5EF4-FFF2-40B4-BE49-F238E27FC236}">
                <a16:creationId xmlns:a16="http://schemas.microsoft.com/office/drawing/2014/main" id="{D18AD5B4-372B-3D4D-5537-F184DCE24C8C}"/>
              </a:ext>
            </a:extLst>
          </p:cNvPr>
          <p:cNvSpPr>
            <a:spLocks noGrp="1"/>
          </p:cNvSpPr>
          <p:nvPr>
            <p:ph sz="half" idx="1"/>
          </p:nvPr>
        </p:nvSpPr>
        <p:spPr>
          <a:xfrm>
            <a:off x="621792" y="1608057"/>
            <a:ext cx="11119104" cy="4879305"/>
          </a:xfrm>
        </p:spPr>
        <p:txBody>
          <a:bodyPr/>
          <a:lstStyle/>
          <a:p>
            <a:pPr marL="457200" indent="-457200">
              <a:buFont typeface="+mj-lt"/>
              <a:buAutoNum type="arabicPeriod"/>
            </a:pPr>
            <a:r>
              <a:rPr lang="en-US" b="0" i="0" dirty="0">
                <a:solidFill>
                  <a:srgbClr val="202C8F"/>
                </a:solidFill>
                <a:effectLst/>
                <a:latin typeface="Cascadia Mono" panose="020B0609020000020004" pitchFamily="49" charset="0"/>
                <a:cs typeface="Cascadia Mono" panose="020B0609020000020004" pitchFamily="49" charset="0"/>
              </a:rPr>
              <a:t>Pour a cup of coffee.</a:t>
            </a:r>
          </a:p>
          <a:p>
            <a:pPr marL="457200" indent="-457200">
              <a:buFont typeface="+mj-lt"/>
              <a:buAutoNum type="arabicPeriod"/>
            </a:pPr>
            <a:r>
              <a:rPr lang="en-US" b="0" i="0" dirty="0">
                <a:solidFill>
                  <a:srgbClr val="202C8F"/>
                </a:solidFill>
                <a:effectLst/>
                <a:latin typeface="Cascadia Mono" panose="020B0609020000020004" pitchFamily="49" charset="0"/>
                <a:cs typeface="Cascadia Mono" panose="020B0609020000020004" pitchFamily="49" charset="0"/>
              </a:rPr>
              <a:t>Heat a pan, then fry two eggs.</a:t>
            </a:r>
          </a:p>
          <a:p>
            <a:pPr marL="457200" indent="-457200">
              <a:buFont typeface="+mj-lt"/>
              <a:buAutoNum type="arabicPeriod"/>
            </a:pPr>
            <a:r>
              <a:rPr lang="en-US" b="0" i="0" dirty="0">
                <a:solidFill>
                  <a:srgbClr val="202C8F"/>
                </a:solidFill>
                <a:effectLst/>
                <a:latin typeface="Cascadia Mono" panose="020B0609020000020004" pitchFamily="49" charset="0"/>
                <a:cs typeface="Cascadia Mono" panose="020B0609020000020004" pitchFamily="49" charset="0"/>
              </a:rPr>
              <a:t>Fry three slices of bacon.</a:t>
            </a:r>
          </a:p>
          <a:p>
            <a:pPr marL="457200" indent="-457200">
              <a:buFont typeface="+mj-lt"/>
              <a:buAutoNum type="arabicPeriod"/>
            </a:pPr>
            <a:r>
              <a:rPr lang="en-US" b="0" i="0" dirty="0">
                <a:solidFill>
                  <a:srgbClr val="202C8F"/>
                </a:solidFill>
                <a:effectLst/>
                <a:latin typeface="Cascadia Mono" panose="020B0609020000020004" pitchFamily="49" charset="0"/>
                <a:cs typeface="Cascadia Mono" panose="020B0609020000020004" pitchFamily="49" charset="0"/>
              </a:rPr>
              <a:t>Toast two pieces of bread.</a:t>
            </a:r>
          </a:p>
          <a:p>
            <a:pPr marL="457200" indent="-457200">
              <a:buFont typeface="+mj-lt"/>
              <a:buAutoNum type="arabicPeriod"/>
            </a:pPr>
            <a:r>
              <a:rPr lang="en-US" b="0" i="0" dirty="0">
                <a:solidFill>
                  <a:srgbClr val="202C8F"/>
                </a:solidFill>
                <a:effectLst/>
                <a:latin typeface="Cascadia Mono" panose="020B0609020000020004" pitchFamily="49" charset="0"/>
                <a:cs typeface="Cascadia Mono" panose="020B0609020000020004" pitchFamily="49" charset="0"/>
              </a:rPr>
              <a:t>Add butter and jam to the toast.</a:t>
            </a:r>
          </a:p>
          <a:p>
            <a:pPr marL="457200" indent="-457200">
              <a:buFont typeface="+mj-lt"/>
              <a:buAutoNum type="arabicPeriod"/>
            </a:pPr>
            <a:r>
              <a:rPr lang="en-US" b="0" i="0" dirty="0">
                <a:solidFill>
                  <a:srgbClr val="202C8F"/>
                </a:solidFill>
                <a:effectLst/>
                <a:latin typeface="Cascadia Mono" panose="020B0609020000020004" pitchFamily="49" charset="0"/>
                <a:cs typeface="Cascadia Mono" panose="020B0609020000020004" pitchFamily="49" charset="0"/>
              </a:rPr>
              <a:t>Pour a glass of orange juice.</a:t>
            </a:r>
          </a:p>
          <a:p>
            <a:pPr marL="457200" indent="-457200">
              <a:buFont typeface="+mj-lt"/>
              <a:buAutoNum type="arabicPeriod"/>
            </a:pPr>
            <a:endParaRPr lang="en-US" sz="2100" dirty="0">
              <a:solidFill>
                <a:srgbClr val="202C8F"/>
              </a:solidFill>
              <a:latin typeface="Cascadia Mono" panose="020B0609020000020004" pitchFamily="49" charset="0"/>
              <a:cs typeface="Cascadia Mono" panose="020B0609020000020004" pitchFamily="49" charset="0"/>
            </a:endParaRPr>
          </a:p>
          <a:p>
            <a:pPr marL="0" indent="0">
              <a:buNone/>
            </a:pPr>
            <a:r>
              <a:rPr lang="en-US" dirty="0">
                <a:solidFill>
                  <a:srgbClr val="202C8F"/>
                </a:solidFill>
                <a:latin typeface="Cascadia Mono" panose="020B0609020000020004" pitchFamily="49" charset="0"/>
                <a:cs typeface="Cascadia Mono" panose="020B0609020000020004" pitchFamily="49" charset="0"/>
              </a:rPr>
              <a:t>All these can be executed in parallel like:</a:t>
            </a:r>
          </a:p>
          <a:p>
            <a:r>
              <a:rPr lang="en-US" dirty="0">
                <a:solidFill>
                  <a:srgbClr val="202C8F"/>
                </a:solidFill>
                <a:latin typeface="Cascadia Mono" panose="020B0609020000020004" pitchFamily="49" charset="0"/>
                <a:cs typeface="Cascadia Mono" panose="020B0609020000020004" pitchFamily="49" charset="0"/>
              </a:rPr>
              <a:t>warming the pan for eggs, then slicing the bacon. </a:t>
            </a:r>
          </a:p>
          <a:p>
            <a:r>
              <a:rPr lang="en-US" dirty="0">
                <a:solidFill>
                  <a:srgbClr val="202C8F"/>
                </a:solidFill>
                <a:latin typeface="Cascadia Mono" panose="020B0609020000020004" pitchFamily="49" charset="0"/>
                <a:cs typeface="Cascadia Mono" panose="020B0609020000020004" pitchFamily="49" charset="0"/>
              </a:rPr>
              <a:t>putting the bread in the toaster, and while waiting for the bread, you will fry the eggs and the bacon.</a:t>
            </a:r>
          </a:p>
          <a:p>
            <a:r>
              <a:rPr lang="en-US" dirty="0">
                <a:solidFill>
                  <a:srgbClr val="202C8F"/>
                </a:solidFill>
                <a:latin typeface="Cascadia Mono" panose="020B0609020000020004" pitchFamily="49" charset="0"/>
                <a:cs typeface="Cascadia Mono" panose="020B0609020000020004" pitchFamily="49" charset="0"/>
              </a:rPr>
              <a:t>the bread is ready, so you will add butter and jam to it, while the eggs and the bacon are cooking.</a:t>
            </a:r>
          </a:p>
          <a:p>
            <a:pPr marL="0" indent="0">
              <a:buNone/>
            </a:pPr>
            <a:r>
              <a:rPr lang="en-US" sz="2000" b="1" dirty="0">
                <a:solidFill>
                  <a:srgbClr val="202C8F"/>
                </a:solidFill>
                <a:latin typeface="Cascadia Mono" panose="020B0609020000020004" pitchFamily="49" charset="0"/>
                <a:cs typeface="Cascadia Mono" panose="020B0609020000020004" pitchFamily="49" charset="0"/>
              </a:rPr>
              <a:t>At each step of the process, you'd start a task, then turn your attention to tasks that are ready for your attention.</a:t>
            </a: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26</a:t>
            </a:fld>
            <a:endParaRPr lang="en-US" dirty="0"/>
          </a:p>
        </p:txBody>
      </p:sp>
      <p:pic>
        <p:nvPicPr>
          <p:cNvPr id="5" name="Picture 13" descr="Picture 13">
            <a:extLst>
              <a:ext uri="{FF2B5EF4-FFF2-40B4-BE49-F238E27FC236}">
                <a16:creationId xmlns:a16="http://schemas.microsoft.com/office/drawing/2014/main" id="{8331D330-AB82-5166-BD77-7FE891CB177D}"/>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A548652-9A0F-D422-8487-7B04781F5BB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239E7466-C349-ADE2-4B24-B88CEE967BD9}"/>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896AD984-4248-D61A-B902-1A42C8F35927}"/>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889796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293630"/>
            <a:ext cx="7005724" cy="768096"/>
          </a:xfrm>
        </p:spPr>
        <p:txBody>
          <a:bodyPr/>
          <a:lstStyle/>
          <a:p>
            <a:r>
              <a:rPr lang="en-US" sz="4400" dirty="0"/>
              <a:t>Async - await</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Basic C# - Part 2</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27</a:t>
            </a:fld>
            <a:endParaRPr lang="en-US" dirty="0"/>
          </a:p>
        </p:txBody>
      </p:sp>
      <p:pic>
        <p:nvPicPr>
          <p:cNvPr id="3" name="Picture 13" descr="Picture 13">
            <a:extLst>
              <a:ext uri="{FF2B5EF4-FFF2-40B4-BE49-F238E27FC236}">
                <a16:creationId xmlns:a16="http://schemas.microsoft.com/office/drawing/2014/main" id="{177FB03B-80B3-4A27-3040-19C1F5220401}"/>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4" name="Picture 3" descr="Text&#10;&#10;Description automatically generated">
            <a:extLst>
              <a:ext uri="{FF2B5EF4-FFF2-40B4-BE49-F238E27FC236}">
                <a16:creationId xmlns:a16="http://schemas.microsoft.com/office/drawing/2014/main" id="{7C939C8A-ABB9-0DF8-E0A5-E57357564BA4}"/>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7" name="TextBox 6">
            <a:extLst>
              <a:ext uri="{FF2B5EF4-FFF2-40B4-BE49-F238E27FC236}">
                <a16:creationId xmlns:a16="http://schemas.microsoft.com/office/drawing/2014/main" id="{0BCE1DE3-E23B-26F9-6113-1163E3A50D57}"/>
              </a:ext>
            </a:extLst>
          </p:cNvPr>
          <p:cNvSpPr txBox="1"/>
          <p:nvPr/>
        </p:nvSpPr>
        <p:spPr>
          <a:xfrm>
            <a:off x="3362595" y="6604084"/>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8" name="Picture 7" descr="A screenshot of a computer&#10;&#10;Description automatically generated with low confidence">
            <a:extLst>
              <a:ext uri="{FF2B5EF4-FFF2-40B4-BE49-F238E27FC236}">
                <a16:creationId xmlns:a16="http://schemas.microsoft.com/office/drawing/2014/main" id="{CA571EEE-FF8C-3FDE-AA21-2932E5B63992}"/>
              </a:ext>
            </a:extLst>
          </p:cNvPr>
          <p:cNvPicPr>
            <a:picLocks noChangeAspect="1"/>
          </p:cNvPicPr>
          <p:nvPr/>
        </p:nvPicPr>
        <p:blipFill>
          <a:blip r:embed="rId4"/>
          <a:stretch>
            <a:fillRect/>
          </a:stretch>
        </p:blipFill>
        <p:spPr>
          <a:xfrm>
            <a:off x="9127600" y="69373"/>
            <a:ext cx="2949196" cy="411516"/>
          </a:xfrm>
          <a:prstGeom prst="rect">
            <a:avLst/>
          </a:prstGeom>
        </p:spPr>
      </p:pic>
      <p:pic>
        <p:nvPicPr>
          <p:cNvPr id="11" name="Content Placeholder 10" descr="A picture containing bunch, group, lots, lined&#10;&#10;Description automatically generated">
            <a:extLst>
              <a:ext uri="{FF2B5EF4-FFF2-40B4-BE49-F238E27FC236}">
                <a16:creationId xmlns:a16="http://schemas.microsoft.com/office/drawing/2014/main" id="{8CEF5496-F2D0-5E93-ED0A-807DB9132A05}"/>
              </a:ext>
            </a:extLst>
          </p:cNvPr>
          <p:cNvPicPr>
            <a:picLocks noGrp="1" noChangeAspect="1"/>
          </p:cNvPicPr>
          <p:nvPr>
            <p:ph idx="1"/>
          </p:nvPr>
        </p:nvPicPr>
        <p:blipFill>
          <a:blip r:embed="rId5"/>
          <a:stretch>
            <a:fillRect/>
          </a:stretch>
        </p:blipFill>
        <p:spPr>
          <a:xfrm>
            <a:off x="4652246" y="2226054"/>
            <a:ext cx="5689510" cy="3793006"/>
          </a:xfrm>
        </p:spPr>
      </p:pic>
    </p:spTree>
    <p:extLst>
      <p:ext uri="{BB962C8B-B14F-4D97-AF65-F5344CB8AC3E}">
        <p14:creationId xmlns:p14="http://schemas.microsoft.com/office/powerpoint/2010/main" val="3386475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p:txBody>
          <a:bodyPr/>
          <a:lstStyle/>
          <a:p>
            <a:r>
              <a:rPr lang="en-US" sz="4400" dirty="0"/>
              <a:t>Async - await</a:t>
            </a:r>
            <a:endParaRPr lang="en-US" cap="none" dirty="0">
              <a:latin typeface="Arial Black" panose="020B0A04020102020204" pitchFamily="34" charset="0"/>
            </a:endParaRPr>
          </a:p>
        </p:txBody>
      </p:sp>
      <p:sp>
        <p:nvSpPr>
          <p:cNvPr id="7" name="Content Placeholder 6">
            <a:extLst>
              <a:ext uri="{FF2B5EF4-FFF2-40B4-BE49-F238E27FC236}">
                <a16:creationId xmlns:a16="http://schemas.microsoft.com/office/drawing/2014/main" id="{D18AD5B4-372B-3D4D-5537-F184DCE24C8C}"/>
              </a:ext>
            </a:extLst>
          </p:cNvPr>
          <p:cNvSpPr>
            <a:spLocks noGrp="1"/>
          </p:cNvSpPr>
          <p:nvPr>
            <p:ph sz="half" idx="1"/>
          </p:nvPr>
        </p:nvSpPr>
        <p:spPr/>
        <p:txBody>
          <a:bodyPr/>
          <a:lstStyle/>
          <a:p>
            <a:pPr algn="l"/>
            <a:r>
              <a:rPr lang="en-US" sz="2000" b="0" i="0" dirty="0">
                <a:effectLst/>
                <a:latin typeface="Cascadia Mono" panose="020B0609020000020004" pitchFamily="49" charset="0"/>
                <a:cs typeface="Cascadia Mono" panose="020B0609020000020004" pitchFamily="49" charset="0"/>
              </a:rPr>
              <a:t>Based on multithreading.</a:t>
            </a:r>
          </a:p>
          <a:p>
            <a:pPr algn="l"/>
            <a:r>
              <a:rPr lang="en-US" sz="2000" b="0" i="0" dirty="0">
                <a:effectLst/>
                <a:latin typeface="Cascadia Mono" panose="020B0609020000020004" pitchFamily="49" charset="0"/>
                <a:cs typeface="Cascadia Mono" panose="020B0609020000020004" pitchFamily="49" charset="0"/>
              </a:rPr>
              <a:t>Async and await keywords of C# were introduced in C# 5.0. </a:t>
            </a:r>
          </a:p>
          <a:p>
            <a:pPr algn="l">
              <a:spcBef>
                <a:spcPts val="1800"/>
              </a:spcBef>
            </a:pPr>
            <a:r>
              <a:rPr lang="en-US" sz="2000" b="0" i="0" dirty="0">
                <a:effectLst/>
                <a:latin typeface="Cascadia Mono" panose="020B0609020000020004" pitchFamily="49" charset="0"/>
                <a:cs typeface="Cascadia Mono" panose="020B0609020000020004" pitchFamily="49" charset="0"/>
              </a:rPr>
              <a:t>The </a:t>
            </a:r>
            <a:r>
              <a:rPr lang="en-US" sz="2000" b="0" i="0" dirty="0">
                <a:solidFill>
                  <a:srgbClr val="00B0F0"/>
                </a:solidFill>
                <a:effectLst/>
                <a:latin typeface="Cascadia Mono" panose="020B0609020000020004" pitchFamily="49" charset="0"/>
                <a:cs typeface="Cascadia Mono" panose="020B0609020000020004" pitchFamily="49" charset="0"/>
              </a:rPr>
              <a:t>"async" </a:t>
            </a:r>
            <a:r>
              <a:rPr lang="en-US" sz="2000" b="0" i="0" dirty="0">
                <a:effectLst/>
                <a:latin typeface="Cascadia Mono" panose="020B0609020000020004" pitchFamily="49" charset="0"/>
                <a:cs typeface="Cascadia Mono" panose="020B0609020000020004" pitchFamily="49" charset="0"/>
              </a:rPr>
              <a:t>keyword marks a method asynchronous, meaning it can be run in the background while another code executes. </a:t>
            </a:r>
            <a:r>
              <a:rPr lang="en-US" sz="2000" dirty="0">
                <a:latin typeface="Cascadia Mono" panose="020B0609020000020004" pitchFamily="49" charset="0"/>
                <a:cs typeface="Cascadia Mono" panose="020B0609020000020004" pitchFamily="49" charset="0"/>
              </a:rPr>
              <a:t>One of the most frequent usage is to not block the UI of an application when calling the API. For example, when submitting a form, the web browser is not frozen, is showing the home page or the next page, while in the background is processing your data. Otherwise, the screen will be frozen until the submitted data is processed.</a:t>
            </a:r>
          </a:p>
          <a:p>
            <a:pPr algn="l">
              <a:spcBef>
                <a:spcPts val="1200"/>
              </a:spcBef>
            </a:pPr>
            <a:r>
              <a:rPr lang="en-US" sz="2000" b="0" i="0" dirty="0">
                <a:effectLst/>
                <a:latin typeface="Cascadia Mono" panose="020B0609020000020004" pitchFamily="49" charset="0"/>
                <a:cs typeface="Cascadia Mono" panose="020B0609020000020004" pitchFamily="49" charset="0"/>
              </a:rPr>
              <a:t>You can use the </a:t>
            </a:r>
            <a:r>
              <a:rPr lang="en-US" sz="2000" b="0" i="0" dirty="0">
                <a:solidFill>
                  <a:srgbClr val="00B0F0"/>
                </a:solidFill>
                <a:effectLst/>
                <a:latin typeface="Cascadia Mono" panose="020B0609020000020004" pitchFamily="49" charset="0"/>
                <a:cs typeface="Cascadia Mono" panose="020B0609020000020004" pitchFamily="49" charset="0"/>
              </a:rPr>
              <a:t>"await" </a:t>
            </a:r>
            <a:r>
              <a:rPr lang="en-US" sz="2000" b="0" i="0" dirty="0">
                <a:effectLst/>
                <a:latin typeface="Cascadia Mono" panose="020B0609020000020004" pitchFamily="49" charset="0"/>
                <a:cs typeface="Cascadia Mono" panose="020B0609020000020004" pitchFamily="49" charset="0"/>
              </a:rPr>
              <a:t>keyword to indicate that the method should wait for the result of an asynchronous operation before continuing.</a:t>
            </a:r>
            <a:endParaRPr lang="en-US" sz="2000" b="0" i="0" dirty="0">
              <a:effectLst/>
              <a:latin typeface="Sabon Next LT (Body)"/>
              <a:cs typeface="Cascadia Mono" panose="020B0609020000020004" pitchFamily="49" charset="0"/>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28</a:t>
            </a:fld>
            <a:endParaRPr lang="en-US" dirty="0"/>
          </a:p>
        </p:txBody>
      </p:sp>
      <p:pic>
        <p:nvPicPr>
          <p:cNvPr id="5" name="Picture 13" descr="Picture 13">
            <a:extLst>
              <a:ext uri="{FF2B5EF4-FFF2-40B4-BE49-F238E27FC236}">
                <a16:creationId xmlns:a16="http://schemas.microsoft.com/office/drawing/2014/main" id="{8331D330-AB82-5166-BD77-7FE891CB177D}"/>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A548652-9A0F-D422-8487-7B04781F5BB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239E7466-C349-ADE2-4B24-B88CEE967BD9}"/>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896AD984-4248-D61A-B902-1A42C8F35927}"/>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2072059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p:txBody>
          <a:bodyPr/>
          <a:lstStyle/>
          <a:p>
            <a:r>
              <a:rPr lang="en-US" sz="4400" dirty="0">
                <a:solidFill>
                  <a:srgbClr val="C00000"/>
                </a:solidFill>
              </a:rPr>
              <a:t>AVOID</a:t>
            </a:r>
            <a:r>
              <a:rPr lang="en-US" sz="4400" dirty="0"/>
              <a:t> ASYNC VOID!</a:t>
            </a:r>
            <a:endParaRPr lang="en-US" cap="none" dirty="0">
              <a:latin typeface="Arial Black" panose="020B0A04020102020204" pitchFamily="34" charset="0"/>
            </a:endParaRPr>
          </a:p>
        </p:txBody>
      </p:sp>
      <p:sp>
        <p:nvSpPr>
          <p:cNvPr id="7" name="Content Placeholder 6">
            <a:extLst>
              <a:ext uri="{FF2B5EF4-FFF2-40B4-BE49-F238E27FC236}">
                <a16:creationId xmlns:a16="http://schemas.microsoft.com/office/drawing/2014/main" id="{D18AD5B4-372B-3D4D-5537-F184DCE24C8C}"/>
              </a:ext>
            </a:extLst>
          </p:cNvPr>
          <p:cNvSpPr>
            <a:spLocks noGrp="1"/>
          </p:cNvSpPr>
          <p:nvPr>
            <p:ph sz="half" idx="1"/>
          </p:nvPr>
        </p:nvSpPr>
        <p:spPr/>
        <p:txBody>
          <a:bodyPr/>
          <a:lstStyle/>
          <a:p>
            <a:pPr algn="l"/>
            <a:endParaRPr lang="en-US" sz="2000" b="0" i="0" dirty="0">
              <a:effectLst/>
              <a:latin typeface="Cascadia Mono" panose="020B0609020000020004" pitchFamily="49" charset="0"/>
              <a:cs typeface="Cascadia Mono" panose="020B0609020000020004" pitchFamily="49" charset="0"/>
            </a:endParaRPr>
          </a:p>
          <a:p>
            <a:pPr marL="0" indent="0" algn="l">
              <a:buNone/>
            </a:pPr>
            <a:r>
              <a:rPr lang="en-US" sz="2400" b="0" i="0" dirty="0">
                <a:effectLst/>
                <a:latin typeface="Cascadia Mono" panose="020B0609020000020004" pitchFamily="49" charset="0"/>
                <a:cs typeface="Cascadia Mono" panose="020B0609020000020004" pitchFamily="49" charset="0"/>
              </a:rPr>
              <a:t>The problem with calling </a:t>
            </a:r>
            <a:r>
              <a:rPr lang="en-US" sz="2400" b="0" i="0" dirty="0">
                <a:solidFill>
                  <a:srgbClr val="00B0F0"/>
                </a:solidFill>
                <a:effectLst/>
                <a:latin typeface="Cascadia Mono" panose="020B0609020000020004" pitchFamily="49" charset="0"/>
                <a:cs typeface="Cascadia Mono" panose="020B0609020000020004" pitchFamily="49" charset="0"/>
              </a:rPr>
              <a:t>async void </a:t>
            </a:r>
            <a:r>
              <a:rPr lang="en-US" sz="2400" b="0" i="0" dirty="0">
                <a:effectLst/>
                <a:latin typeface="Cascadia Mono" panose="020B0609020000020004" pitchFamily="49" charset="0"/>
                <a:cs typeface="Cascadia Mono" panose="020B0609020000020004" pitchFamily="49" charset="0"/>
              </a:rPr>
              <a:t>is that you have no way of knowing when the function’s task has completed, because you have no result. It is also called </a:t>
            </a:r>
            <a:r>
              <a:rPr lang="en-US" sz="2400" b="0" i="0" dirty="0">
                <a:solidFill>
                  <a:srgbClr val="00B0F0"/>
                </a:solidFill>
                <a:effectLst/>
                <a:latin typeface="Cascadia Mono" panose="020B0609020000020004" pitchFamily="49" charset="0"/>
                <a:cs typeface="Cascadia Mono" panose="020B0609020000020004" pitchFamily="49" charset="0"/>
              </a:rPr>
              <a:t>"fire and forget”</a:t>
            </a:r>
            <a:r>
              <a:rPr lang="en-US" sz="2400" b="0" i="0" dirty="0">
                <a:solidFill>
                  <a:srgbClr val="202C8F"/>
                </a:solidFill>
                <a:effectLst/>
                <a:latin typeface="Cascadia Mono" panose="020B0609020000020004" pitchFamily="49" charset="0"/>
                <a:cs typeface="Cascadia Mono" panose="020B0609020000020004" pitchFamily="49" charset="0"/>
              </a:rPr>
              <a:t>.</a:t>
            </a:r>
            <a:endParaRPr lang="en-US" sz="2400" b="0" i="0" dirty="0">
              <a:solidFill>
                <a:srgbClr val="00B0F0"/>
              </a:solidFill>
              <a:effectLst/>
              <a:latin typeface="Cascadia Mono" panose="020B0609020000020004" pitchFamily="49" charset="0"/>
              <a:cs typeface="Cascadia Mono" panose="020B0609020000020004" pitchFamily="49" charset="0"/>
            </a:endParaRPr>
          </a:p>
          <a:p>
            <a:pPr marL="0" indent="0" algn="l">
              <a:buNone/>
            </a:pPr>
            <a:r>
              <a:rPr lang="en-US" sz="2400" b="0" i="0" dirty="0">
                <a:effectLst/>
                <a:latin typeface="Cascadia Mono" panose="020B0609020000020004" pitchFamily="49" charset="0"/>
                <a:cs typeface="Cascadia Mono" panose="020B0609020000020004" pitchFamily="49" charset="0"/>
              </a:rPr>
              <a:t> </a:t>
            </a:r>
          </a:p>
          <a:p>
            <a:pPr marL="0" indent="0" algn="l">
              <a:buNone/>
            </a:pPr>
            <a:r>
              <a:rPr lang="en-US" sz="2400" b="0" i="0" dirty="0">
                <a:effectLst/>
                <a:latin typeface="Cascadia Mono" panose="020B0609020000020004" pitchFamily="49" charset="0"/>
                <a:cs typeface="Cascadia Mono" panose="020B0609020000020004" pitchFamily="49" charset="0"/>
              </a:rPr>
              <a:t>The alternative is to use </a:t>
            </a:r>
            <a:r>
              <a:rPr lang="en-US" sz="2400" b="0" dirty="0">
                <a:effectLst/>
                <a:latin typeface="Cascadia Mono" panose="020B0609020000020004" pitchFamily="49" charset="0"/>
                <a:cs typeface="Cascadia Mono" panose="020B0609020000020004" pitchFamily="49" charset="0"/>
              </a:rPr>
              <a:t>Task class</a:t>
            </a:r>
            <a:r>
              <a:rPr lang="en-US" sz="2400" b="0" i="0" dirty="0">
                <a:effectLst/>
                <a:latin typeface="Cascadia Mono" panose="020B0609020000020004" pitchFamily="49" charset="0"/>
                <a:cs typeface="Cascadia Mono" panose="020B0609020000020004" pitchFamily="49" charset="0"/>
              </a:rPr>
              <a:t>:</a:t>
            </a:r>
          </a:p>
          <a:p>
            <a:pPr lvl="2">
              <a:spcBef>
                <a:spcPts val="1200"/>
              </a:spcBef>
            </a:pPr>
            <a:r>
              <a:rPr lang="en-US" sz="2400" b="0" i="0" dirty="0">
                <a:effectLst/>
                <a:latin typeface="Cascadia Mono" panose="020B0609020000020004" pitchFamily="49" charset="0"/>
                <a:cs typeface="Cascadia Mono" panose="020B0609020000020004" pitchFamily="49" charset="0"/>
              </a:rPr>
              <a:t>async Task </a:t>
            </a:r>
            <a:r>
              <a:rPr lang="en-US" sz="2400" b="0" i="0" dirty="0" err="1">
                <a:effectLst/>
                <a:latin typeface="Cascadia Mono" panose="020B0609020000020004" pitchFamily="49" charset="0"/>
                <a:cs typeface="Cascadia Mono" panose="020B0609020000020004" pitchFamily="49" charset="0"/>
              </a:rPr>
              <a:t>SomethingAsync</a:t>
            </a:r>
            <a:r>
              <a:rPr lang="en-US" sz="2400" b="0" i="0" dirty="0">
                <a:effectLst/>
                <a:latin typeface="Cascadia Mono" panose="020B0609020000020004" pitchFamily="49" charset="0"/>
                <a:cs typeface="Cascadia Mono" panose="020B0609020000020004" pitchFamily="49" charset="0"/>
              </a:rPr>
              <a:t>() { ... }</a:t>
            </a:r>
          </a:p>
          <a:p>
            <a:pPr marL="795528" lvl="2" indent="0">
              <a:spcBef>
                <a:spcPts val="1200"/>
              </a:spcBef>
              <a:buNone/>
            </a:pPr>
            <a:endParaRPr lang="en-US" sz="2000" dirty="0">
              <a:latin typeface="Cascadia Mono" panose="020B0609020000020004" pitchFamily="49" charset="0"/>
              <a:cs typeface="Cascadia Mono" panose="020B0609020000020004" pitchFamily="49" charset="0"/>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29</a:t>
            </a:fld>
            <a:endParaRPr lang="en-US" dirty="0"/>
          </a:p>
        </p:txBody>
      </p:sp>
      <p:pic>
        <p:nvPicPr>
          <p:cNvPr id="5" name="Picture 13" descr="Picture 13">
            <a:extLst>
              <a:ext uri="{FF2B5EF4-FFF2-40B4-BE49-F238E27FC236}">
                <a16:creationId xmlns:a16="http://schemas.microsoft.com/office/drawing/2014/main" id="{8331D330-AB82-5166-BD77-7FE891CB177D}"/>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A548652-9A0F-D422-8487-7B04781F5BB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239E7466-C349-ADE2-4B24-B88CEE967BD9}"/>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896AD984-4248-D61A-B902-1A42C8F35927}"/>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751612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8D5C1-B0C6-3C30-CDEB-8B522B564B79}"/>
              </a:ext>
            </a:extLst>
          </p:cNvPr>
          <p:cNvSpPr>
            <a:spLocks noGrp="1"/>
          </p:cNvSpPr>
          <p:nvPr>
            <p:ph type="title"/>
          </p:nvPr>
        </p:nvSpPr>
        <p:spPr>
          <a:xfrm>
            <a:off x="4224528" y="1208976"/>
            <a:ext cx="7708392" cy="768096"/>
          </a:xfrm>
        </p:spPr>
        <p:txBody>
          <a:bodyPr/>
          <a:lstStyle/>
          <a:p>
            <a:r>
              <a:rPr lang="en-US" sz="3600" dirty="0"/>
              <a:t>LINQ </a:t>
            </a:r>
            <a:r>
              <a:rPr lang="en-US" sz="2400" dirty="0"/>
              <a:t>(Language Integrated Query )</a:t>
            </a:r>
            <a:endParaRPr lang="en-US" sz="3600" dirty="0"/>
          </a:p>
        </p:txBody>
      </p:sp>
      <p:sp>
        <p:nvSpPr>
          <p:cNvPr id="2" name="Footer Placeholder 1">
            <a:extLst>
              <a:ext uri="{FF2B5EF4-FFF2-40B4-BE49-F238E27FC236}">
                <a16:creationId xmlns:a16="http://schemas.microsoft.com/office/drawing/2014/main" id="{34126D21-C05A-14D9-BA70-7532E90FE4C4}"/>
              </a:ext>
            </a:extLst>
          </p:cNvPr>
          <p:cNvSpPr>
            <a:spLocks noGrp="1"/>
          </p:cNvSpPr>
          <p:nvPr>
            <p:ph type="ftr" sz="quarter" idx="11"/>
          </p:nvPr>
        </p:nvSpPr>
        <p:spPr/>
        <p:txBody>
          <a:bodyPr/>
          <a:lstStyle/>
          <a:p>
            <a:r>
              <a:rPr lang="en-US" dirty="0"/>
              <a:t>Basic C# - Part 4</a:t>
            </a:r>
          </a:p>
        </p:txBody>
      </p:sp>
      <p:sp>
        <p:nvSpPr>
          <p:cNvPr id="3" name="Slide Number Placeholder 2">
            <a:extLst>
              <a:ext uri="{FF2B5EF4-FFF2-40B4-BE49-F238E27FC236}">
                <a16:creationId xmlns:a16="http://schemas.microsoft.com/office/drawing/2014/main" id="{5C3196F8-4B02-A914-B8E2-0DE0020C7EFD}"/>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5" name="Picture 13" descr="Picture 13">
            <a:extLst>
              <a:ext uri="{FF2B5EF4-FFF2-40B4-BE49-F238E27FC236}">
                <a16:creationId xmlns:a16="http://schemas.microsoft.com/office/drawing/2014/main" id="{2903A0CC-62A9-476C-714D-F82482CF7CC5}"/>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70796128-CE1E-E8BF-70DB-90357AFF5983}"/>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9" name="TextBox 8">
            <a:extLst>
              <a:ext uri="{FF2B5EF4-FFF2-40B4-BE49-F238E27FC236}">
                <a16:creationId xmlns:a16="http://schemas.microsoft.com/office/drawing/2014/main" id="{849B8DF8-80F2-1EEF-A4C9-C8AF1FF46892}"/>
              </a:ext>
            </a:extLst>
          </p:cNvPr>
          <p:cNvSpPr txBox="1"/>
          <p:nvPr/>
        </p:nvSpPr>
        <p:spPr>
          <a:xfrm>
            <a:off x="3362595" y="6604084"/>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1" name="Picture 10" descr="A screenshot of a computer&#10;&#10;Description automatically generated with low confidence">
            <a:extLst>
              <a:ext uri="{FF2B5EF4-FFF2-40B4-BE49-F238E27FC236}">
                <a16:creationId xmlns:a16="http://schemas.microsoft.com/office/drawing/2014/main" id="{0C0A1FAA-480B-B314-9CA4-6C192ABE1DA4}"/>
              </a:ext>
            </a:extLst>
          </p:cNvPr>
          <p:cNvPicPr>
            <a:picLocks noChangeAspect="1"/>
          </p:cNvPicPr>
          <p:nvPr/>
        </p:nvPicPr>
        <p:blipFill>
          <a:blip r:embed="rId4"/>
          <a:stretch>
            <a:fillRect/>
          </a:stretch>
        </p:blipFill>
        <p:spPr>
          <a:xfrm>
            <a:off x="9127600" y="69373"/>
            <a:ext cx="2949196" cy="411516"/>
          </a:xfrm>
          <a:prstGeom prst="rect">
            <a:avLst/>
          </a:prstGeom>
        </p:spPr>
      </p:pic>
      <p:pic>
        <p:nvPicPr>
          <p:cNvPr id="14" name="Content Placeholder 13" descr="A picture containing text&#10;&#10;Description automatically generated">
            <a:extLst>
              <a:ext uri="{FF2B5EF4-FFF2-40B4-BE49-F238E27FC236}">
                <a16:creationId xmlns:a16="http://schemas.microsoft.com/office/drawing/2014/main" id="{90048539-6E47-EBAE-7BE1-183B4C90F19F}"/>
              </a:ext>
            </a:extLst>
          </p:cNvPr>
          <p:cNvPicPr>
            <a:picLocks noGrp="1" noChangeAspect="1"/>
          </p:cNvPicPr>
          <p:nvPr>
            <p:ph idx="1"/>
          </p:nvPr>
        </p:nvPicPr>
        <p:blipFill>
          <a:blip r:embed="rId5"/>
          <a:stretch>
            <a:fillRect/>
          </a:stretch>
        </p:blipFill>
        <p:spPr>
          <a:xfrm>
            <a:off x="4880239" y="2179957"/>
            <a:ext cx="6038540" cy="4025693"/>
          </a:xfrm>
        </p:spPr>
      </p:pic>
    </p:spTree>
    <p:extLst>
      <p:ext uri="{BB962C8B-B14F-4D97-AF65-F5344CB8AC3E}">
        <p14:creationId xmlns:p14="http://schemas.microsoft.com/office/powerpoint/2010/main" val="3693895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C73B-BA7B-FDFE-8D95-4C3E567EB057}"/>
              </a:ext>
            </a:extLst>
          </p:cNvPr>
          <p:cNvSpPr>
            <a:spLocks noGrp="1"/>
          </p:cNvSpPr>
          <p:nvPr>
            <p:ph type="title"/>
          </p:nvPr>
        </p:nvSpPr>
        <p:spPr>
          <a:xfrm>
            <a:off x="2895600" y="3776472"/>
            <a:ext cx="6400800" cy="768096"/>
          </a:xfrm>
        </p:spPr>
        <p:txBody>
          <a:bodyPr anchor="t">
            <a:normAutofit/>
          </a:bodyPr>
          <a:lstStyle/>
          <a:p>
            <a:r>
              <a:rPr lang="en-US" dirty="0"/>
              <a:t>Practice TIME</a:t>
            </a:r>
          </a:p>
        </p:txBody>
      </p:sp>
      <p:sp>
        <p:nvSpPr>
          <p:cNvPr id="8" name="Text Placeholder 2">
            <a:extLst>
              <a:ext uri="{FF2B5EF4-FFF2-40B4-BE49-F238E27FC236}">
                <a16:creationId xmlns:a16="http://schemas.microsoft.com/office/drawing/2014/main" id="{BAF1CCC8-9D3D-8F8F-38BD-448257581F43}"/>
              </a:ext>
            </a:extLst>
          </p:cNvPr>
          <p:cNvSpPr>
            <a:spLocks noGrp="1"/>
          </p:cNvSpPr>
          <p:nvPr>
            <p:ph type="body" idx="1"/>
          </p:nvPr>
        </p:nvSpPr>
        <p:spPr>
          <a:xfrm>
            <a:off x="2895600" y="4718304"/>
            <a:ext cx="6400800" cy="512064"/>
          </a:xfrm>
        </p:spPr>
        <p:txBody>
          <a:bodyPr/>
          <a:lstStyle/>
          <a:p>
            <a:r>
              <a:rPr lang="en-US" dirty="0"/>
              <a:t>Async - await</a:t>
            </a:r>
          </a:p>
          <a:p>
            <a:r>
              <a:rPr lang="en-US" dirty="0"/>
              <a:t>How to test an asynchronous method</a:t>
            </a:r>
          </a:p>
        </p:txBody>
      </p:sp>
      <p:pic>
        <p:nvPicPr>
          <p:cNvPr id="3" name="Picture 13" descr="Picture 13">
            <a:extLst>
              <a:ext uri="{FF2B5EF4-FFF2-40B4-BE49-F238E27FC236}">
                <a16:creationId xmlns:a16="http://schemas.microsoft.com/office/drawing/2014/main" id="{0E5D3BF8-69A3-5CBB-1267-35E8381B991D}"/>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4" name="Picture 3" descr="Text&#10;&#10;Description automatically generated">
            <a:extLst>
              <a:ext uri="{FF2B5EF4-FFF2-40B4-BE49-F238E27FC236}">
                <a16:creationId xmlns:a16="http://schemas.microsoft.com/office/drawing/2014/main" id="{5478EB50-734D-796F-C702-C542495BB29F}"/>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5" name="TextBox 4">
            <a:extLst>
              <a:ext uri="{FF2B5EF4-FFF2-40B4-BE49-F238E27FC236}">
                <a16:creationId xmlns:a16="http://schemas.microsoft.com/office/drawing/2014/main" id="{FF4AFE28-D4D8-FAF0-95CE-BD0F8D0684BA}"/>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6" name="Picture 5" descr="A screenshot of a computer&#10;&#10;Description automatically generated with low confidence">
            <a:extLst>
              <a:ext uri="{FF2B5EF4-FFF2-40B4-BE49-F238E27FC236}">
                <a16:creationId xmlns:a16="http://schemas.microsoft.com/office/drawing/2014/main" id="{8C036E28-8C31-6A7F-5467-F61BB758449A}"/>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1435379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BAD3-574B-C534-8E4B-240DA34B7EEE}"/>
              </a:ext>
            </a:extLst>
          </p:cNvPr>
          <p:cNvSpPr>
            <a:spLocks noGrp="1"/>
          </p:cNvSpPr>
          <p:nvPr>
            <p:ph type="ctrTitle"/>
          </p:nvPr>
        </p:nvSpPr>
        <p:spPr/>
        <p:txBody>
          <a:bodyPr/>
          <a:lstStyle/>
          <a:p>
            <a:r>
              <a:rPr lang="en-US" dirty="0"/>
              <a:t>Q&amp;A</a:t>
            </a:r>
          </a:p>
        </p:txBody>
      </p:sp>
      <p:pic>
        <p:nvPicPr>
          <p:cNvPr id="3" name="Picture 13" descr="Picture 13">
            <a:extLst>
              <a:ext uri="{FF2B5EF4-FFF2-40B4-BE49-F238E27FC236}">
                <a16:creationId xmlns:a16="http://schemas.microsoft.com/office/drawing/2014/main" id="{E1FCADE6-DB5B-DA30-3252-CB1C887767C3}"/>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4" name="Picture 3" descr="Text&#10;&#10;Description automatically generated">
            <a:extLst>
              <a:ext uri="{FF2B5EF4-FFF2-40B4-BE49-F238E27FC236}">
                <a16:creationId xmlns:a16="http://schemas.microsoft.com/office/drawing/2014/main" id="{B47EE3A6-413B-9B0B-E49A-382C9740D445}"/>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5" name="TextBox 4">
            <a:extLst>
              <a:ext uri="{FF2B5EF4-FFF2-40B4-BE49-F238E27FC236}">
                <a16:creationId xmlns:a16="http://schemas.microsoft.com/office/drawing/2014/main" id="{FB51861C-5FE1-F441-B379-B576E78276D7}"/>
              </a:ext>
            </a:extLst>
          </p:cNvPr>
          <p:cNvSpPr txBox="1"/>
          <p:nvPr/>
        </p:nvSpPr>
        <p:spPr>
          <a:xfrm>
            <a:off x="212858" y="6511880"/>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6" name="Picture 5" descr="A screenshot of a computer&#10;&#10;Description automatically generated with low confidence">
            <a:extLst>
              <a:ext uri="{FF2B5EF4-FFF2-40B4-BE49-F238E27FC236}">
                <a16:creationId xmlns:a16="http://schemas.microsoft.com/office/drawing/2014/main" id="{C8397189-13F3-940A-99D9-EE69A93A70C1}"/>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1403478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Teodora Berende</a:t>
            </a:r>
          </a:p>
          <a:p>
            <a:r>
              <a:rPr lang="en-US" sz="1800" dirty="0"/>
              <a:t>teodoraemilia.berende@endava.com</a:t>
            </a:r>
          </a:p>
        </p:txBody>
      </p:sp>
      <p:pic>
        <p:nvPicPr>
          <p:cNvPr id="4" name="Picture 13" descr="Picture 13">
            <a:extLst>
              <a:ext uri="{FF2B5EF4-FFF2-40B4-BE49-F238E27FC236}">
                <a16:creationId xmlns:a16="http://schemas.microsoft.com/office/drawing/2014/main" id="{68D49D7B-917D-BD3B-BE86-2F85E016C663}"/>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5" name="Picture 4" descr="Text&#10;&#10;Description automatically generated">
            <a:extLst>
              <a:ext uri="{FF2B5EF4-FFF2-40B4-BE49-F238E27FC236}">
                <a16:creationId xmlns:a16="http://schemas.microsoft.com/office/drawing/2014/main" id="{A6EE30B0-BD98-2ACB-76AD-C5E488160A55}"/>
              </a:ext>
            </a:extLst>
          </p:cNvPr>
          <p:cNvPicPr>
            <a:picLocks noChangeAspect="1"/>
          </p:cNvPicPr>
          <p:nvPr/>
        </p:nvPicPr>
        <p:blipFill>
          <a:blip r:embed="rId3"/>
          <a:stretch>
            <a:fillRect/>
          </a:stretch>
        </p:blipFill>
        <p:spPr>
          <a:xfrm>
            <a:off x="10984335" y="6205650"/>
            <a:ext cx="983065" cy="495343"/>
          </a:xfrm>
          <a:prstGeom prst="rect">
            <a:avLst/>
          </a:prstGeom>
        </p:spPr>
      </p:pic>
      <p:pic>
        <p:nvPicPr>
          <p:cNvPr id="7" name="Picture 6" descr="A person with long hair&#10;&#10;Description automatically generated with low confidence">
            <a:extLst>
              <a:ext uri="{FF2B5EF4-FFF2-40B4-BE49-F238E27FC236}">
                <a16:creationId xmlns:a16="http://schemas.microsoft.com/office/drawing/2014/main" id="{620B8D0A-98E7-4AEA-DB75-132145108969}"/>
              </a:ext>
            </a:extLst>
          </p:cNvPr>
          <p:cNvPicPr>
            <a:picLocks noChangeAspect="1"/>
          </p:cNvPicPr>
          <p:nvPr/>
        </p:nvPicPr>
        <p:blipFill rotWithShape="1">
          <a:blip r:embed="rId4"/>
          <a:srcRect l="2168" t="7875" r="4547" b="25308"/>
          <a:stretch/>
        </p:blipFill>
        <p:spPr>
          <a:xfrm>
            <a:off x="5701685" y="1654492"/>
            <a:ext cx="1550633" cy="197624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CA743FA5-98CD-2909-23AF-F3A353124A96}"/>
              </a:ext>
            </a:extLst>
          </p:cNvPr>
          <p:cNvSpPr txBox="1"/>
          <p:nvPr/>
        </p:nvSpPr>
        <p:spPr>
          <a:xfrm>
            <a:off x="212858" y="6511880"/>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picture containing text, porcelain&#10;&#10;Description automatically generated">
            <a:extLst>
              <a:ext uri="{FF2B5EF4-FFF2-40B4-BE49-F238E27FC236}">
                <a16:creationId xmlns:a16="http://schemas.microsoft.com/office/drawing/2014/main" id="{15631C86-B795-5A9A-C5E6-A219D2320E23}"/>
              </a:ext>
            </a:extLst>
          </p:cNvPr>
          <p:cNvPicPr>
            <a:picLocks noChangeAspect="1"/>
          </p:cNvPicPr>
          <p:nvPr/>
        </p:nvPicPr>
        <p:blipFill>
          <a:blip r:embed="rId5"/>
          <a:stretch>
            <a:fillRect/>
          </a:stretch>
        </p:blipFill>
        <p:spPr>
          <a:xfrm>
            <a:off x="5539692" y="103199"/>
            <a:ext cx="1112616" cy="678239"/>
          </a:xfrm>
          <a:prstGeom prst="rect">
            <a:avLst/>
          </a:prstGeom>
        </p:spPr>
      </p:pic>
      <p:pic>
        <p:nvPicPr>
          <p:cNvPr id="11" name="Picture 10" descr="Logo&#10;&#10;Description automatically generated">
            <a:extLst>
              <a:ext uri="{FF2B5EF4-FFF2-40B4-BE49-F238E27FC236}">
                <a16:creationId xmlns:a16="http://schemas.microsoft.com/office/drawing/2014/main" id="{6D7C11ED-597F-6D55-1F39-4DFA2AC34867}"/>
              </a:ext>
            </a:extLst>
          </p:cNvPr>
          <p:cNvPicPr>
            <a:picLocks noChangeAspect="1"/>
          </p:cNvPicPr>
          <p:nvPr/>
        </p:nvPicPr>
        <p:blipFill>
          <a:blip r:embed="rId6"/>
          <a:stretch>
            <a:fillRect/>
          </a:stretch>
        </p:blipFill>
        <p:spPr>
          <a:xfrm>
            <a:off x="7377643" y="103198"/>
            <a:ext cx="929721" cy="678239"/>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25939D62-A26A-737D-E662-620D52787BB6}"/>
              </a:ext>
            </a:extLst>
          </p:cNvPr>
          <p:cNvPicPr>
            <a:picLocks noChangeAspect="1"/>
          </p:cNvPicPr>
          <p:nvPr/>
        </p:nvPicPr>
        <p:blipFill>
          <a:blip r:embed="rId7"/>
          <a:stretch>
            <a:fillRect/>
          </a:stretch>
        </p:blipFill>
        <p:spPr>
          <a:xfrm>
            <a:off x="3766515" y="101633"/>
            <a:ext cx="1165961" cy="670618"/>
          </a:xfrm>
          <a:prstGeom prst="rect">
            <a:avLst/>
          </a:prstGeom>
        </p:spPr>
      </p:pic>
    </p:spTree>
    <p:extLst>
      <p:ext uri="{BB962C8B-B14F-4D97-AF65-F5344CB8AC3E}">
        <p14:creationId xmlns:p14="http://schemas.microsoft.com/office/powerpoint/2010/main" val="10039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a:xfrm>
            <a:off x="621792" y="594359"/>
            <a:ext cx="3200400" cy="274320"/>
          </a:xfrm>
        </p:spPr>
        <p:txBody>
          <a:bodyPr/>
          <a:lstStyle/>
          <a:p>
            <a:r>
              <a:rPr lang="en-US" dirty="0"/>
              <a:t>Basic C# - Part 4</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4</a:t>
            </a:fld>
            <a:endParaRPr lang="en-US" dirty="0"/>
          </a:p>
        </p:txBody>
      </p:sp>
      <p:pic>
        <p:nvPicPr>
          <p:cNvPr id="5" name="Picture 13" descr="Picture 13">
            <a:extLst>
              <a:ext uri="{FF2B5EF4-FFF2-40B4-BE49-F238E27FC236}">
                <a16:creationId xmlns:a16="http://schemas.microsoft.com/office/drawing/2014/main" id="{58A08D7C-F5C7-C52A-30BE-28D6D6BE5F8E}"/>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sp>
        <p:nvSpPr>
          <p:cNvPr id="8" name="TextBox 7">
            <a:extLst>
              <a:ext uri="{FF2B5EF4-FFF2-40B4-BE49-F238E27FC236}">
                <a16:creationId xmlns:a16="http://schemas.microsoft.com/office/drawing/2014/main" id="{CF421108-D29A-9BD0-8D97-118C82079D49}"/>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1" name="Picture 10" descr="A screenshot of a computer&#10;&#10;Description automatically generated with low confidence">
            <a:extLst>
              <a:ext uri="{FF2B5EF4-FFF2-40B4-BE49-F238E27FC236}">
                <a16:creationId xmlns:a16="http://schemas.microsoft.com/office/drawing/2014/main" id="{A730BF93-2709-592C-D3C5-4FF0F962A75D}"/>
              </a:ext>
            </a:extLst>
          </p:cNvPr>
          <p:cNvPicPr>
            <a:picLocks noChangeAspect="1"/>
          </p:cNvPicPr>
          <p:nvPr/>
        </p:nvPicPr>
        <p:blipFill>
          <a:blip r:embed="rId3"/>
          <a:stretch>
            <a:fillRect/>
          </a:stretch>
        </p:blipFill>
        <p:spPr>
          <a:xfrm>
            <a:off x="9127600" y="69373"/>
            <a:ext cx="2949196" cy="411516"/>
          </a:xfrm>
          <a:prstGeom prst="rect">
            <a:avLst/>
          </a:prstGeom>
        </p:spPr>
      </p:pic>
      <p:sp>
        <p:nvSpPr>
          <p:cNvPr id="9" name="Title 1">
            <a:extLst>
              <a:ext uri="{FF2B5EF4-FFF2-40B4-BE49-F238E27FC236}">
                <a16:creationId xmlns:a16="http://schemas.microsoft.com/office/drawing/2014/main" id="{9B10BCB3-C404-C43C-46A2-77771153946B}"/>
              </a:ext>
            </a:extLst>
          </p:cNvPr>
          <p:cNvSpPr>
            <a:spLocks noGrp="1"/>
          </p:cNvSpPr>
          <p:nvPr>
            <p:ph type="title"/>
          </p:nvPr>
        </p:nvSpPr>
        <p:spPr>
          <a:xfrm>
            <a:off x="758952" y="1234440"/>
            <a:ext cx="10671048" cy="768096"/>
          </a:xfrm>
        </p:spPr>
        <p:txBody>
          <a:bodyPr/>
          <a:lstStyle/>
          <a:p>
            <a:r>
              <a:rPr lang="en-US" cap="none" dirty="0">
                <a:latin typeface="Arial Black" panose="020B0A04020102020204" pitchFamily="34" charset="0"/>
              </a:rPr>
              <a:t>LINQ</a:t>
            </a:r>
            <a:endParaRPr lang="en-US" dirty="0"/>
          </a:p>
        </p:txBody>
      </p:sp>
      <p:sp>
        <p:nvSpPr>
          <p:cNvPr id="12" name="TextBox 11">
            <a:extLst>
              <a:ext uri="{FF2B5EF4-FFF2-40B4-BE49-F238E27FC236}">
                <a16:creationId xmlns:a16="http://schemas.microsoft.com/office/drawing/2014/main" id="{B9272AB2-2AE7-3380-3866-784E7D7EFC6B}"/>
              </a:ext>
            </a:extLst>
          </p:cNvPr>
          <p:cNvSpPr txBox="1"/>
          <p:nvPr/>
        </p:nvSpPr>
        <p:spPr>
          <a:xfrm>
            <a:off x="1420427" y="2221623"/>
            <a:ext cx="10129422" cy="378565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2400" b="0" i="0" dirty="0">
                <a:solidFill>
                  <a:srgbClr val="202C8F"/>
                </a:solidFill>
                <a:effectLst/>
                <a:latin typeface="Cascadia Mono" panose="020B0609020000020004" pitchFamily="49" charset="0"/>
                <a:cs typeface="Cascadia Mono" panose="020B0609020000020004" pitchFamily="49" charset="0"/>
              </a:rPr>
              <a:t>is uniform query syntax in C# and VB.NET to retrieve data from different sources and formats such as objects (LINQ to Objects), relational databases (LINQ to SQL), XML (LINQ to XML) and any other data sources that implements </a:t>
            </a:r>
            <a:r>
              <a:rPr lang="en-US" sz="2400" b="1" i="0" dirty="0" err="1">
                <a:solidFill>
                  <a:srgbClr val="202C8F"/>
                </a:solidFill>
                <a:effectLst/>
                <a:latin typeface="Cascadia Mono" panose="020B0609020000020004" pitchFamily="49" charset="0"/>
                <a:cs typeface="Cascadia Mono" panose="020B0609020000020004" pitchFamily="49" charset="0"/>
              </a:rPr>
              <a:t>IQueryable</a:t>
            </a:r>
            <a:endParaRPr lang="en-US" sz="2400" b="1" i="0" dirty="0">
              <a:solidFill>
                <a:srgbClr val="202C8F"/>
              </a:solidFill>
              <a:effectLst/>
              <a:latin typeface="Cascadia Mono" panose="020B0609020000020004" pitchFamily="49" charset="0"/>
              <a:cs typeface="Cascadia Mono" panose="020B0609020000020004" pitchFamily="49" charset="0"/>
            </a:endParaRPr>
          </a:p>
          <a:p>
            <a:pPr marL="285750" indent="-285750">
              <a:buFont typeface="Arial" panose="020B0604020202020204" pitchFamily="34" charset="0"/>
              <a:buChar char="•"/>
            </a:pPr>
            <a:endParaRPr lang="en-US" sz="2400" b="0" i="0" dirty="0">
              <a:solidFill>
                <a:srgbClr val="202C8F"/>
              </a:solidFill>
              <a:effectLst/>
              <a:latin typeface="Cascadia Mono" panose="020B0609020000020004" pitchFamily="49" charset="0"/>
              <a:cs typeface="Cascadia Mono" panose="020B0609020000020004" pitchFamily="49" charset="0"/>
            </a:endParaRPr>
          </a:p>
          <a:p>
            <a:pPr marL="285750" indent="-285750">
              <a:buFont typeface="Arial" panose="020B0604020202020204" pitchFamily="34" charset="0"/>
              <a:buChar char="•"/>
            </a:pPr>
            <a:r>
              <a:rPr lang="en-US" sz="2400" dirty="0">
                <a:solidFill>
                  <a:srgbClr val="202C8F"/>
                </a:solidFill>
                <a:latin typeface="Cascadia Mono" panose="020B0609020000020004" pitchFamily="49" charset="0"/>
                <a:cs typeface="Cascadia Mono" panose="020B0609020000020004" pitchFamily="49" charset="0"/>
              </a:rPr>
              <a:t>b</a:t>
            </a:r>
            <a:r>
              <a:rPr lang="en-US" sz="2400" b="0" i="0" dirty="0">
                <a:solidFill>
                  <a:srgbClr val="202C8F"/>
                </a:solidFill>
                <a:effectLst/>
                <a:latin typeface="Cascadia Mono" panose="020B0609020000020004" pitchFamily="49" charset="0"/>
                <a:cs typeface="Cascadia Mono" panose="020B0609020000020004" pitchFamily="49" charset="0"/>
              </a:rPr>
              <a:t>eing already integrated in C# or VB, it eliminates the mismatch between programming languages and databases, as well as providing a single querying interface for different types of data sources</a:t>
            </a:r>
            <a:endParaRPr lang="en-US" sz="2400" dirty="0">
              <a:solidFill>
                <a:srgbClr val="202C8F"/>
              </a:solidFill>
              <a:latin typeface="Cascadia Mono" panose="020B0609020000020004" pitchFamily="49" charset="0"/>
              <a:cs typeface="Cascadia Mono" panose="020B0609020000020004" pitchFamily="49" charset="0"/>
            </a:endParaRPr>
          </a:p>
        </p:txBody>
      </p:sp>
      <p:pic>
        <p:nvPicPr>
          <p:cNvPr id="6" name="Picture 5" descr="Text&#10;&#10;Description automatically generated">
            <a:extLst>
              <a:ext uri="{FF2B5EF4-FFF2-40B4-BE49-F238E27FC236}">
                <a16:creationId xmlns:a16="http://schemas.microsoft.com/office/drawing/2014/main" id="{5B752E6C-99A7-25D8-1632-89CB858B4160}"/>
              </a:ext>
            </a:extLst>
          </p:cNvPr>
          <p:cNvPicPr>
            <a:picLocks noChangeAspect="1"/>
          </p:cNvPicPr>
          <p:nvPr/>
        </p:nvPicPr>
        <p:blipFill>
          <a:blip r:embed="rId4"/>
          <a:stretch>
            <a:fillRect/>
          </a:stretch>
        </p:blipFill>
        <p:spPr>
          <a:xfrm>
            <a:off x="10984335" y="6205650"/>
            <a:ext cx="983065" cy="495343"/>
          </a:xfrm>
          <a:prstGeom prst="rect">
            <a:avLst/>
          </a:prstGeom>
        </p:spPr>
      </p:pic>
    </p:spTree>
    <p:extLst>
      <p:ext uri="{BB962C8B-B14F-4D97-AF65-F5344CB8AC3E}">
        <p14:creationId xmlns:p14="http://schemas.microsoft.com/office/powerpoint/2010/main" val="891612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a:xfrm>
            <a:off x="758952" y="935578"/>
            <a:ext cx="10671048" cy="1022482"/>
          </a:xfrm>
        </p:spPr>
        <p:txBody>
          <a:bodyPr/>
          <a:lstStyle/>
          <a:p>
            <a:r>
              <a:rPr lang="en-US" sz="3600" cap="none" dirty="0">
                <a:latin typeface="Arial Black" panose="020B0A04020102020204" pitchFamily="34" charset="0"/>
              </a:rPr>
              <a:t>LINQ </a:t>
            </a:r>
            <a:r>
              <a:rPr lang="en-US" sz="3600" cap="none" dirty="0">
                <a:solidFill>
                  <a:srgbClr val="FF0000"/>
                </a:solidFill>
                <a:latin typeface="Arial Black" panose="020B0A04020102020204" pitchFamily="34" charset="0"/>
              </a:rPr>
              <a:t>vs </a:t>
            </a:r>
            <a:r>
              <a:rPr lang="en-US" sz="3600" cap="none" dirty="0">
                <a:latin typeface="Arial Black" panose="020B0A04020102020204" pitchFamily="34" charset="0"/>
              </a:rPr>
              <a:t>without LINQ</a:t>
            </a:r>
            <a:endParaRPr lang="en-US" sz="3600" dirty="0">
              <a:solidFill>
                <a:srgbClr val="DF8C8C"/>
              </a:solidFill>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a:xfrm>
            <a:off x="621792" y="594360"/>
            <a:ext cx="3200400" cy="274320"/>
          </a:xfrm>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7" name="Text Placeholder 6">
            <a:extLst>
              <a:ext uri="{FF2B5EF4-FFF2-40B4-BE49-F238E27FC236}">
                <a16:creationId xmlns:a16="http://schemas.microsoft.com/office/drawing/2014/main" id="{15881F16-1CED-7873-2DA0-87D460D6B5FF}"/>
              </a:ext>
            </a:extLst>
          </p:cNvPr>
          <p:cNvSpPr>
            <a:spLocks noGrp="1"/>
          </p:cNvSpPr>
          <p:nvPr>
            <p:ph type="body" sz="quarter" idx="18"/>
          </p:nvPr>
        </p:nvSpPr>
        <p:spPr>
          <a:xfrm>
            <a:off x="856237" y="2024958"/>
            <a:ext cx="4941515" cy="4074569"/>
          </a:xfrm>
          <a:ln w="19050">
            <a:solidFill>
              <a:srgbClr val="AAC4E9"/>
            </a:solidFill>
          </a:ln>
        </p:spPr>
        <p:txBody>
          <a:bodyPr/>
          <a:lstStyle/>
          <a:p>
            <a:pPr marL="0" indent="0" algn="ctr">
              <a:lnSpc>
                <a:spcPct val="150000"/>
              </a:lnSpc>
              <a:spcBef>
                <a:spcPts val="0"/>
              </a:spcBef>
              <a:spcAft>
                <a:spcPts val="1200"/>
              </a:spcAft>
              <a:buNone/>
            </a:pPr>
            <a:r>
              <a:rPr lang="en-US" sz="1800" dirty="0">
                <a:solidFill>
                  <a:srgbClr val="202C8F"/>
                </a:solidFill>
                <a:latin typeface="Cascadia Mono" panose="020B0609020000020004" pitchFamily="49" charset="0"/>
              </a:rPr>
              <a:t>LINQ</a:t>
            </a:r>
          </a:p>
          <a:p>
            <a:pPr>
              <a:spcBef>
                <a:spcPts val="0"/>
              </a:spcBef>
              <a:spcAft>
                <a:spcPts val="1800"/>
              </a:spcAft>
            </a:pPr>
            <a:r>
              <a:rPr lang="en-US" sz="1600" dirty="0">
                <a:solidFill>
                  <a:srgbClr val="202C8F"/>
                </a:solidFill>
                <a:latin typeface="Cascadia Mono" panose="020B0609020000020004" pitchFamily="49" charset="0"/>
                <a:cs typeface="Cascadia Mono" panose="020B0609020000020004" pitchFamily="49" charset="0"/>
              </a:rPr>
              <a:t>q</a:t>
            </a:r>
            <a:r>
              <a:rPr lang="en-US" sz="1600" b="0" i="0" dirty="0">
                <a:solidFill>
                  <a:srgbClr val="202C8F"/>
                </a:solidFill>
                <a:effectLst/>
                <a:latin typeface="Cascadia Mono" panose="020B0609020000020004" pitchFamily="49" charset="0"/>
                <a:cs typeface="Cascadia Mono" panose="020B0609020000020004" pitchFamily="49" charset="0"/>
              </a:rPr>
              <a:t>ueries are written against your collections of objects, therefore they are checked at compile time and IntelliSense support is also provided </a:t>
            </a:r>
          </a:p>
          <a:p>
            <a:pPr>
              <a:spcBef>
                <a:spcPts val="0"/>
              </a:spcBef>
              <a:spcAft>
                <a:spcPts val="1800"/>
              </a:spcAft>
            </a:pPr>
            <a:r>
              <a:rPr lang="en-US" sz="1600" dirty="0">
                <a:solidFill>
                  <a:srgbClr val="202C8F"/>
                </a:solidFill>
                <a:latin typeface="Cascadia Mono" panose="020B0609020000020004" pitchFamily="49" charset="0"/>
                <a:cs typeface="Cascadia Mono" panose="020B0609020000020004" pitchFamily="49" charset="0"/>
              </a:rPr>
              <a:t>you have to learn only the LINQ syntax, which already uses C# language keywords and familiar operators</a:t>
            </a:r>
            <a:endParaRPr lang="en-US" sz="1600" b="0" i="0" dirty="0">
              <a:solidFill>
                <a:srgbClr val="202C8F"/>
              </a:solidFill>
              <a:effectLst/>
              <a:latin typeface="Cascadia Mono" panose="020B0609020000020004" pitchFamily="49" charset="0"/>
              <a:cs typeface="Cascadia Mono" panose="020B0609020000020004" pitchFamily="49" charset="0"/>
            </a:endParaRPr>
          </a:p>
          <a:p>
            <a:r>
              <a:rPr lang="en-US" sz="1600" b="0" i="0" dirty="0">
                <a:solidFill>
                  <a:srgbClr val="202C8F"/>
                </a:solidFill>
                <a:effectLst/>
                <a:latin typeface="Cascadia Mono" panose="020B0609020000020004" pitchFamily="49" charset="0"/>
                <a:cs typeface="Cascadia Mono" panose="020B0609020000020004" pitchFamily="49" charset="0"/>
              </a:rPr>
              <a:t>LINQ queries return results as objects</a:t>
            </a:r>
            <a:endParaRPr lang="en-US" sz="1600" dirty="0">
              <a:solidFill>
                <a:srgbClr val="202C8F"/>
              </a:solidFill>
              <a:latin typeface="Cascadia Mono" panose="020B0609020000020004" pitchFamily="49" charset="0"/>
              <a:cs typeface="Cascadia Mono" panose="020B0609020000020004" pitchFamily="49" charset="0"/>
            </a:endParaRPr>
          </a:p>
        </p:txBody>
      </p:sp>
      <p:sp>
        <p:nvSpPr>
          <p:cNvPr id="13" name="Text Placeholder 12">
            <a:extLst>
              <a:ext uri="{FF2B5EF4-FFF2-40B4-BE49-F238E27FC236}">
                <a16:creationId xmlns:a16="http://schemas.microsoft.com/office/drawing/2014/main" id="{7AD7E5E0-EFA2-DBEB-6911-9C451FAE7208}"/>
              </a:ext>
            </a:extLst>
          </p:cNvPr>
          <p:cNvSpPr>
            <a:spLocks noGrp="1"/>
          </p:cNvSpPr>
          <p:nvPr>
            <p:ph type="body" sz="quarter" idx="22"/>
          </p:nvPr>
        </p:nvSpPr>
        <p:spPr>
          <a:xfrm>
            <a:off x="6394250" y="2020281"/>
            <a:ext cx="4937760" cy="4074569"/>
          </a:xfrm>
          <a:ln w="19050">
            <a:solidFill>
              <a:srgbClr val="DF8C8C"/>
            </a:solidFill>
          </a:ln>
        </p:spPr>
        <p:txBody>
          <a:bodyPr/>
          <a:lstStyle/>
          <a:p>
            <a:pPr marL="0" indent="0" algn="ctr">
              <a:lnSpc>
                <a:spcPct val="150000"/>
              </a:lnSpc>
              <a:spcBef>
                <a:spcPts val="0"/>
              </a:spcBef>
              <a:spcAft>
                <a:spcPts val="1200"/>
              </a:spcAft>
              <a:buNone/>
            </a:pPr>
            <a:r>
              <a:rPr lang="en-US" sz="1800" dirty="0">
                <a:solidFill>
                  <a:srgbClr val="202C8F"/>
                </a:solidFill>
                <a:latin typeface="Cascadia Mono" panose="020B0609020000020004" pitchFamily="49" charset="0"/>
              </a:rPr>
              <a:t>Without LINQ</a:t>
            </a:r>
          </a:p>
          <a:p>
            <a:r>
              <a:rPr lang="en-US" sz="1600" dirty="0">
                <a:solidFill>
                  <a:srgbClr val="202C8F"/>
                </a:solidFill>
                <a:latin typeface="Cascadia Mono" panose="020B0609020000020004" pitchFamily="49" charset="0"/>
                <a:cs typeface="Cascadia Mono" panose="020B0609020000020004" pitchFamily="49" charset="0"/>
              </a:rPr>
              <a:t>queries are expressed as</a:t>
            </a:r>
            <a:r>
              <a:rPr lang="en-US" sz="1600" b="0" i="0" dirty="0">
                <a:solidFill>
                  <a:srgbClr val="202C8F"/>
                </a:solidFill>
                <a:effectLst/>
                <a:latin typeface="Cascadia Mono" panose="020B0609020000020004" pitchFamily="49" charset="0"/>
                <a:cs typeface="Cascadia Mono" panose="020B0609020000020004" pitchFamily="49" charset="0"/>
              </a:rPr>
              <a:t> simple strings without type checking at compile time or IntelliSense support, for example SQL Server queries</a:t>
            </a:r>
          </a:p>
          <a:p>
            <a:endParaRPr lang="en-US" sz="1600" b="0" i="0" dirty="0">
              <a:solidFill>
                <a:srgbClr val="202C8F"/>
              </a:solidFill>
              <a:effectLst/>
              <a:latin typeface="Cascadia Mono" panose="020B0609020000020004" pitchFamily="49" charset="0"/>
              <a:cs typeface="Cascadia Mono" panose="020B0609020000020004" pitchFamily="49" charset="0"/>
            </a:endParaRPr>
          </a:p>
          <a:p>
            <a:pPr>
              <a:spcBef>
                <a:spcPts val="0"/>
              </a:spcBef>
            </a:pPr>
            <a:r>
              <a:rPr lang="en-US" sz="1600" dirty="0">
                <a:solidFill>
                  <a:srgbClr val="202C8F"/>
                </a:solidFill>
                <a:latin typeface="Cascadia Mono" panose="020B0609020000020004" pitchFamily="49" charset="0"/>
              </a:rPr>
              <a:t>you have to learn a different query language for each type of data source: SQL databases, XML documents, various Web services, etc.</a:t>
            </a:r>
          </a:p>
          <a:p>
            <a:pPr>
              <a:spcBef>
                <a:spcPts val="0"/>
              </a:spcBef>
            </a:pPr>
            <a:endParaRPr lang="en-US" sz="1600" dirty="0">
              <a:solidFill>
                <a:srgbClr val="202C8F"/>
              </a:solidFill>
              <a:latin typeface="Cascadia Mono" panose="020B0609020000020004" pitchFamily="49" charset="0"/>
            </a:endParaRPr>
          </a:p>
          <a:p>
            <a:pPr>
              <a:spcBef>
                <a:spcPts val="0"/>
              </a:spcBef>
            </a:pPr>
            <a:r>
              <a:rPr lang="en-US" sz="1600" dirty="0">
                <a:solidFill>
                  <a:srgbClr val="202C8F"/>
                </a:solidFill>
                <a:latin typeface="Cascadia Mono" panose="020B0609020000020004" pitchFamily="49" charset="0"/>
              </a:rPr>
              <a:t>returns a reader, so you need to do conversions between the results and your objects</a:t>
            </a:r>
          </a:p>
        </p:txBody>
      </p:sp>
      <p:sp>
        <p:nvSpPr>
          <p:cNvPr id="10" name="Rectangle 2">
            <a:extLst>
              <a:ext uri="{FF2B5EF4-FFF2-40B4-BE49-F238E27FC236}">
                <a16:creationId xmlns:a16="http://schemas.microsoft.com/office/drawing/2014/main" id="{25147831-5451-A0A1-EF33-A441FC8F7731}"/>
              </a:ext>
            </a:extLst>
          </p:cNvPr>
          <p:cNvSpPr>
            <a:spLocks noChangeArrowheads="1"/>
          </p:cNvSpPr>
          <p:nvPr/>
        </p:nvSpPr>
        <p:spPr bwMode="auto">
          <a:xfrm>
            <a:off x="2886075" y="4095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13" descr="Picture 13">
            <a:extLst>
              <a:ext uri="{FF2B5EF4-FFF2-40B4-BE49-F238E27FC236}">
                <a16:creationId xmlns:a16="http://schemas.microsoft.com/office/drawing/2014/main" id="{B5C53C41-76CB-993A-9433-97AA38346159}"/>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44B896FD-DB82-180C-5135-C6C075A6AE2B}"/>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C403FD13-18CD-A009-E4DA-E8FBAE79B03C}"/>
              </a:ext>
            </a:extLst>
          </p:cNvPr>
          <p:cNvSpPr txBox="1"/>
          <p:nvPr/>
        </p:nvSpPr>
        <p:spPr>
          <a:xfrm>
            <a:off x="3164608" y="6591790"/>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1" name="Picture 10" descr="A screenshot of a computer&#10;&#10;Description automatically generated with low confidence">
            <a:extLst>
              <a:ext uri="{FF2B5EF4-FFF2-40B4-BE49-F238E27FC236}">
                <a16:creationId xmlns:a16="http://schemas.microsoft.com/office/drawing/2014/main" id="{AED64278-AAF4-8F6E-C386-DEB19278B225}"/>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1388171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899A-13F8-CFE5-855D-1AB68E4F5641}"/>
              </a:ext>
            </a:extLst>
          </p:cNvPr>
          <p:cNvSpPr>
            <a:spLocks noGrp="1"/>
          </p:cNvSpPr>
          <p:nvPr>
            <p:ph type="title"/>
          </p:nvPr>
        </p:nvSpPr>
        <p:spPr>
          <a:xfrm>
            <a:off x="758952" y="935578"/>
            <a:ext cx="10671048" cy="1022482"/>
          </a:xfrm>
        </p:spPr>
        <p:txBody>
          <a:bodyPr/>
          <a:lstStyle/>
          <a:p>
            <a:r>
              <a:rPr lang="en-US" sz="3600" cap="none" dirty="0">
                <a:latin typeface="Arial Black" panose="020B0A04020102020204" pitchFamily="34" charset="0"/>
              </a:rPr>
              <a:t>QUERY syntax </a:t>
            </a:r>
            <a:r>
              <a:rPr lang="en-US" sz="3600" cap="none" dirty="0">
                <a:solidFill>
                  <a:srgbClr val="FF0000"/>
                </a:solidFill>
                <a:latin typeface="Arial Black" panose="020B0A04020102020204" pitchFamily="34" charset="0"/>
              </a:rPr>
              <a:t>vs </a:t>
            </a:r>
            <a:r>
              <a:rPr lang="en-US" sz="3600" cap="none" dirty="0">
                <a:latin typeface="Arial Black" panose="020B0A04020102020204" pitchFamily="34" charset="0"/>
              </a:rPr>
              <a:t>METHOD syntax</a:t>
            </a:r>
            <a:endParaRPr lang="en-US" sz="3600" dirty="0">
              <a:solidFill>
                <a:srgbClr val="DF8C8C"/>
              </a:solidFill>
            </a:endParaRPr>
          </a:p>
        </p:txBody>
      </p:sp>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a:xfrm>
            <a:off x="621792" y="594360"/>
            <a:ext cx="3200400" cy="274320"/>
          </a:xfrm>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7" name="Text Placeholder 6">
            <a:extLst>
              <a:ext uri="{FF2B5EF4-FFF2-40B4-BE49-F238E27FC236}">
                <a16:creationId xmlns:a16="http://schemas.microsoft.com/office/drawing/2014/main" id="{15881F16-1CED-7873-2DA0-87D460D6B5FF}"/>
              </a:ext>
            </a:extLst>
          </p:cNvPr>
          <p:cNvSpPr>
            <a:spLocks noGrp="1"/>
          </p:cNvSpPr>
          <p:nvPr>
            <p:ph type="body" sz="quarter" idx="18"/>
          </p:nvPr>
        </p:nvSpPr>
        <p:spPr>
          <a:xfrm>
            <a:off x="856237" y="2024958"/>
            <a:ext cx="4941515" cy="4074569"/>
          </a:xfrm>
          <a:ln w="19050">
            <a:solidFill>
              <a:srgbClr val="AAC4E9"/>
            </a:solidFill>
          </a:ln>
        </p:spPr>
        <p:txBody>
          <a:bodyPr/>
          <a:lstStyle/>
          <a:p>
            <a:pPr marL="0" indent="0" algn="ctr">
              <a:lnSpc>
                <a:spcPct val="150000"/>
              </a:lnSpc>
              <a:spcBef>
                <a:spcPts val="0"/>
              </a:spcBef>
              <a:spcAft>
                <a:spcPts val="1200"/>
              </a:spcAft>
              <a:buNone/>
            </a:pPr>
            <a:r>
              <a:rPr lang="en-US" sz="2400" dirty="0">
                <a:solidFill>
                  <a:srgbClr val="202C8F"/>
                </a:solidFill>
                <a:latin typeface="Cascadia Mono" panose="020B0609020000020004" pitchFamily="49" charset="0"/>
              </a:rPr>
              <a:t>QUERY</a:t>
            </a:r>
            <a:endParaRPr lang="en-US" sz="2000" dirty="0">
              <a:solidFill>
                <a:srgbClr val="202C8F"/>
              </a:solidFill>
              <a:latin typeface="Cascadia Mono" panose="020B0609020000020004" pitchFamily="49" charset="0"/>
            </a:endParaRPr>
          </a:p>
          <a:p>
            <a:pPr>
              <a:lnSpc>
                <a:spcPct val="150000"/>
              </a:lnSpc>
              <a:spcBef>
                <a:spcPts val="0"/>
              </a:spcBef>
              <a:spcAft>
                <a:spcPts val="1200"/>
              </a:spcAft>
            </a:pPr>
            <a:r>
              <a:rPr lang="en-US" sz="1800" dirty="0">
                <a:solidFill>
                  <a:srgbClr val="000000"/>
                </a:solidFill>
                <a:latin typeface="Cascadia Mono" panose="020B0609020000020004" pitchFamily="49" charset="0"/>
              </a:rPr>
              <a:t> </a:t>
            </a:r>
            <a:r>
              <a:rPr lang="en-US" sz="1600" dirty="0">
                <a:solidFill>
                  <a:srgbClr val="000000"/>
                </a:solidFill>
                <a:latin typeface="Cascadia Mono" panose="020B0609020000020004" pitchFamily="49" charset="0"/>
              </a:rPr>
              <a:t>List&lt;Room&gt; rooms = </a:t>
            </a:r>
            <a:r>
              <a:rPr lang="en-US" sz="1600" dirty="0" err="1">
                <a:solidFill>
                  <a:srgbClr val="0000FF"/>
                </a:solidFill>
                <a:latin typeface="Cascadia Mono" panose="020B0609020000020004" pitchFamily="49" charset="0"/>
              </a:rPr>
              <a:t>new</a:t>
            </a:r>
            <a:r>
              <a:rPr lang="en-US" sz="1600" dirty="0" err="1">
                <a:solidFill>
                  <a:srgbClr val="000000"/>
                </a:solidFill>
                <a:latin typeface="Cascadia Mono" panose="020B0609020000020004" pitchFamily="49" charset="0"/>
              </a:rPr>
              <a:t>List</a:t>
            </a:r>
            <a:r>
              <a:rPr lang="en-US" sz="1600" dirty="0">
                <a:solidFill>
                  <a:srgbClr val="000000"/>
                </a:solidFill>
                <a:latin typeface="Cascadia Mono" panose="020B0609020000020004" pitchFamily="49" charset="0"/>
              </a:rPr>
              <a:t>&lt;Room&gt;()</a:t>
            </a:r>
          </a:p>
          <a:p>
            <a:pPr>
              <a:lnSpc>
                <a:spcPct val="150000"/>
              </a:lnSpc>
              <a:spcBef>
                <a:spcPts val="0"/>
              </a:spcBef>
              <a:spcAft>
                <a:spcPts val="1200"/>
              </a:spcAft>
            </a:pPr>
            <a:endParaRPr lang="en-US" sz="1800" dirty="0">
              <a:solidFill>
                <a:srgbClr val="202C8F"/>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rooms100 = </a:t>
            </a:r>
            <a:r>
              <a:rPr lang="en-US" sz="1800" dirty="0">
                <a:solidFill>
                  <a:srgbClr val="0000FF"/>
                </a:solidFill>
                <a:latin typeface="Cascadia Mono" panose="020B0609020000020004" pitchFamily="49" charset="0"/>
              </a:rPr>
              <a:t>from</a:t>
            </a:r>
            <a:r>
              <a:rPr lang="en-US" sz="1800" dirty="0">
                <a:solidFill>
                  <a:srgbClr val="000000"/>
                </a:solidFill>
                <a:latin typeface="Cascadia Mono" panose="020B0609020000020004" pitchFamily="49" charset="0"/>
              </a:rPr>
              <a:t> room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rooms</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where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room.Capacity</a:t>
            </a:r>
            <a:r>
              <a:rPr lang="en-US" sz="1800" dirty="0">
                <a:solidFill>
                  <a:srgbClr val="000000"/>
                </a:solidFill>
                <a:latin typeface="Cascadia Mono" panose="020B0609020000020004" pitchFamily="49" charset="0"/>
              </a:rPr>
              <a:t> == 100</a:t>
            </a:r>
          </a:p>
          <a:p>
            <a:pPr marL="0" indent="0">
              <a:buNone/>
            </a:pPr>
            <a:r>
              <a:rPr lang="en-US" sz="1800" dirty="0">
                <a:solidFill>
                  <a:srgbClr val="0000FF"/>
                </a:solidFill>
                <a:latin typeface="Cascadia Mono" panose="020B0609020000020004" pitchFamily="49" charset="0"/>
              </a:rPr>
              <a:t>	  </a:t>
            </a:r>
            <a:r>
              <a:rPr lang="en-US" sz="1800" dirty="0" err="1">
                <a:solidFill>
                  <a:srgbClr val="0000FF"/>
                </a:solidFill>
                <a:latin typeface="Cascadia Mono" panose="020B0609020000020004" pitchFamily="49" charset="0"/>
              </a:rPr>
              <a:t>orderby</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room.Name</a:t>
            </a:r>
            <a:endParaRPr lang="en-US" sz="1800" dirty="0">
              <a:solidFill>
                <a:srgbClr val="000000"/>
              </a:solidFill>
              <a:latin typeface="Cascadia Mono" panose="020B0609020000020004" pitchFamily="49" charset="0"/>
            </a:endParaRP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select</a:t>
            </a:r>
            <a:r>
              <a:rPr lang="en-US" sz="1800" dirty="0">
                <a:solidFill>
                  <a:srgbClr val="000000"/>
                </a:solidFill>
                <a:latin typeface="Cascadia Mono" panose="020B0609020000020004" pitchFamily="49" charset="0"/>
              </a:rPr>
              <a:t> room;</a:t>
            </a:r>
            <a:endParaRPr lang="en-US" sz="1800" dirty="0">
              <a:solidFill>
                <a:srgbClr val="202C8F"/>
              </a:solidFill>
              <a:latin typeface="Cascadia Mono" panose="020B0609020000020004" pitchFamily="49" charset="0"/>
            </a:endParaRPr>
          </a:p>
        </p:txBody>
      </p:sp>
      <p:sp>
        <p:nvSpPr>
          <p:cNvPr id="13" name="Text Placeholder 12">
            <a:extLst>
              <a:ext uri="{FF2B5EF4-FFF2-40B4-BE49-F238E27FC236}">
                <a16:creationId xmlns:a16="http://schemas.microsoft.com/office/drawing/2014/main" id="{7AD7E5E0-EFA2-DBEB-6911-9C451FAE7208}"/>
              </a:ext>
            </a:extLst>
          </p:cNvPr>
          <p:cNvSpPr>
            <a:spLocks noGrp="1"/>
          </p:cNvSpPr>
          <p:nvPr>
            <p:ph type="body" sz="quarter" idx="22"/>
          </p:nvPr>
        </p:nvSpPr>
        <p:spPr>
          <a:xfrm>
            <a:off x="6394250" y="2020281"/>
            <a:ext cx="5035750" cy="4074569"/>
          </a:xfrm>
          <a:ln w="19050">
            <a:solidFill>
              <a:srgbClr val="DF8C8C"/>
            </a:solidFill>
          </a:ln>
        </p:spPr>
        <p:txBody>
          <a:bodyPr/>
          <a:lstStyle/>
          <a:p>
            <a:pPr marL="0" indent="0" algn="ctr">
              <a:lnSpc>
                <a:spcPct val="150000"/>
              </a:lnSpc>
              <a:spcBef>
                <a:spcPts val="0"/>
              </a:spcBef>
              <a:spcAft>
                <a:spcPts val="1200"/>
              </a:spcAft>
              <a:buNone/>
            </a:pPr>
            <a:r>
              <a:rPr lang="en-US" sz="2400" dirty="0">
                <a:solidFill>
                  <a:srgbClr val="202C8F"/>
                </a:solidFill>
                <a:latin typeface="Cascadia Mono" panose="020B0609020000020004" pitchFamily="49" charset="0"/>
              </a:rPr>
              <a:t>METHOD</a:t>
            </a:r>
          </a:p>
          <a:p>
            <a:pPr>
              <a:lnSpc>
                <a:spcPct val="150000"/>
              </a:lnSpc>
              <a:spcBef>
                <a:spcPts val="0"/>
              </a:spcBef>
              <a:spcAft>
                <a:spcPts val="1200"/>
              </a:spcAft>
            </a:pPr>
            <a:r>
              <a:rPr lang="en-US" sz="1600" dirty="0">
                <a:solidFill>
                  <a:srgbClr val="000000"/>
                </a:solidFill>
                <a:latin typeface="Cascadia Mono" panose="020B0609020000020004" pitchFamily="49" charset="0"/>
              </a:rPr>
              <a:t>List&lt;Room&gt; rooms = </a:t>
            </a:r>
            <a:r>
              <a:rPr lang="en-US" sz="1600" dirty="0" err="1">
                <a:solidFill>
                  <a:srgbClr val="0000FF"/>
                </a:solidFill>
                <a:latin typeface="Cascadia Mono" panose="020B0609020000020004" pitchFamily="49" charset="0"/>
              </a:rPr>
              <a:t>new</a:t>
            </a:r>
            <a:r>
              <a:rPr lang="en-US" sz="1600" dirty="0" err="1">
                <a:solidFill>
                  <a:srgbClr val="000000"/>
                </a:solidFill>
                <a:latin typeface="Cascadia Mono" panose="020B0609020000020004" pitchFamily="49" charset="0"/>
              </a:rPr>
              <a:t>List</a:t>
            </a:r>
            <a:r>
              <a:rPr lang="en-US" sz="1600" dirty="0">
                <a:solidFill>
                  <a:srgbClr val="000000"/>
                </a:solidFill>
                <a:latin typeface="Cascadia Mono" panose="020B0609020000020004" pitchFamily="49" charset="0"/>
              </a:rPr>
              <a:t>&lt;Room&gt;()</a:t>
            </a:r>
          </a:p>
          <a:p>
            <a:pPr>
              <a:lnSpc>
                <a:spcPct val="150000"/>
              </a:lnSpc>
              <a:spcBef>
                <a:spcPts val="0"/>
              </a:spcBef>
              <a:spcAft>
                <a:spcPts val="1200"/>
              </a:spcAft>
            </a:pPr>
            <a:endParaRPr lang="en-US" sz="1600" dirty="0">
              <a:solidFill>
                <a:srgbClr val="202C8F"/>
              </a:solidFill>
              <a:latin typeface="Cascadia Mono" panose="020B0609020000020004" pitchFamily="49" charset="0"/>
            </a:endParaRPr>
          </a:p>
          <a:p>
            <a:pPr marL="0" indent="0">
              <a:spcBef>
                <a:spcPts val="0"/>
              </a:spcBef>
              <a:spcAft>
                <a:spcPts val="1200"/>
              </a:spcAft>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rooms100 = rooms</a:t>
            </a:r>
          </a:p>
          <a:p>
            <a:pPr marL="0" indent="0">
              <a:spcBef>
                <a:spcPts val="0"/>
              </a:spcBef>
              <a:spcAft>
                <a:spcPts val="1200"/>
              </a:spcAft>
              <a:buNone/>
            </a:pPr>
            <a:r>
              <a:rPr lang="en-US" sz="1800" dirty="0">
                <a:solidFill>
                  <a:srgbClr val="000000"/>
                </a:solidFill>
                <a:latin typeface="Cascadia Mono" panose="020B0609020000020004" pitchFamily="49" charset="0"/>
              </a:rPr>
              <a:t>	.Where(x =&gt; </a:t>
            </a:r>
            <a:r>
              <a:rPr lang="en-US" sz="1800" dirty="0" err="1">
                <a:solidFill>
                  <a:srgbClr val="000000"/>
                </a:solidFill>
                <a:latin typeface="Cascadia Mono" panose="020B0609020000020004" pitchFamily="49" charset="0"/>
              </a:rPr>
              <a:t>x.Capacity</a:t>
            </a:r>
            <a:r>
              <a:rPr lang="en-US" sz="1800" dirty="0">
                <a:solidFill>
                  <a:srgbClr val="000000"/>
                </a:solidFill>
                <a:latin typeface="Cascadia Mono" panose="020B0609020000020004" pitchFamily="49" charset="0"/>
              </a:rPr>
              <a:t>==100)</a:t>
            </a:r>
          </a:p>
          <a:p>
            <a:pPr marL="0" indent="0">
              <a:spcBef>
                <a:spcPts val="0"/>
              </a:spcBef>
              <a:spcAft>
                <a:spcPts val="1200"/>
              </a:spcAft>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OrderBy</a:t>
            </a:r>
            <a:r>
              <a:rPr lang="en-US" sz="1800" dirty="0">
                <a:solidFill>
                  <a:srgbClr val="000000"/>
                </a:solidFill>
                <a:latin typeface="Cascadia Mono" panose="020B0609020000020004" pitchFamily="49" charset="0"/>
              </a:rPr>
              <a:t>(x =&gt; </a:t>
            </a:r>
            <a:r>
              <a:rPr lang="en-US" sz="1800" dirty="0" err="1">
                <a:solidFill>
                  <a:srgbClr val="000000"/>
                </a:solidFill>
                <a:latin typeface="Cascadia Mono" panose="020B0609020000020004" pitchFamily="49" charset="0"/>
              </a:rPr>
              <a:t>x.Name</a:t>
            </a:r>
            <a:r>
              <a:rPr lang="en-US" sz="1800" dirty="0">
                <a:solidFill>
                  <a:srgbClr val="000000"/>
                </a:solidFill>
                <a:latin typeface="Cascadia Mono" panose="020B0609020000020004" pitchFamily="49" charset="0"/>
              </a:rPr>
              <a:t>);</a:t>
            </a:r>
            <a:endParaRPr lang="en-US" sz="2400" dirty="0">
              <a:solidFill>
                <a:srgbClr val="202C8F"/>
              </a:solidFill>
              <a:latin typeface="Cascadia Mono" panose="020B0609020000020004" pitchFamily="49" charset="0"/>
            </a:endParaRPr>
          </a:p>
        </p:txBody>
      </p:sp>
      <p:sp>
        <p:nvSpPr>
          <p:cNvPr id="10" name="Rectangle 2">
            <a:extLst>
              <a:ext uri="{FF2B5EF4-FFF2-40B4-BE49-F238E27FC236}">
                <a16:creationId xmlns:a16="http://schemas.microsoft.com/office/drawing/2014/main" id="{25147831-5451-A0A1-EF33-A441FC8F7731}"/>
              </a:ext>
            </a:extLst>
          </p:cNvPr>
          <p:cNvSpPr>
            <a:spLocks noChangeArrowheads="1"/>
          </p:cNvSpPr>
          <p:nvPr/>
        </p:nvSpPr>
        <p:spPr bwMode="auto">
          <a:xfrm>
            <a:off x="2886075" y="4095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13" descr="Picture 13">
            <a:extLst>
              <a:ext uri="{FF2B5EF4-FFF2-40B4-BE49-F238E27FC236}">
                <a16:creationId xmlns:a16="http://schemas.microsoft.com/office/drawing/2014/main" id="{B5C53C41-76CB-993A-9433-97AA38346159}"/>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44B896FD-DB82-180C-5135-C6C075A6AE2B}"/>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C403FD13-18CD-A009-E4DA-E8FBAE79B03C}"/>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1" name="Picture 10" descr="A screenshot of a computer&#10;&#10;Description automatically generated with low confidence">
            <a:extLst>
              <a:ext uri="{FF2B5EF4-FFF2-40B4-BE49-F238E27FC236}">
                <a16:creationId xmlns:a16="http://schemas.microsoft.com/office/drawing/2014/main" id="{AED64278-AAF4-8F6E-C386-DEB19278B225}"/>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323776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C73B-BA7B-FDFE-8D95-4C3E567EB057}"/>
              </a:ext>
            </a:extLst>
          </p:cNvPr>
          <p:cNvSpPr>
            <a:spLocks noGrp="1"/>
          </p:cNvSpPr>
          <p:nvPr>
            <p:ph type="title"/>
          </p:nvPr>
        </p:nvSpPr>
        <p:spPr>
          <a:xfrm>
            <a:off x="2895599" y="1759540"/>
            <a:ext cx="6400800" cy="768096"/>
          </a:xfrm>
        </p:spPr>
        <p:txBody>
          <a:bodyPr anchor="t">
            <a:normAutofit/>
          </a:bodyPr>
          <a:lstStyle/>
          <a:p>
            <a:r>
              <a:rPr lang="en-US" dirty="0"/>
              <a:t>Practice TIME</a:t>
            </a:r>
          </a:p>
        </p:txBody>
      </p:sp>
      <p:sp>
        <p:nvSpPr>
          <p:cNvPr id="8" name="Text Placeholder 2">
            <a:extLst>
              <a:ext uri="{FF2B5EF4-FFF2-40B4-BE49-F238E27FC236}">
                <a16:creationId xmlns:a16="http://schemas.microsoft.com/office/drawing/2014/main" id="{BAF1CCC8-9D3D-8F8F-38BD-448257581F43}"/>
              </a:ext>
            </a:extLst>
          </p:cNvPr>
          <p:cNvSpPr>
            <a:spLocks noGrp="1"/>
          </p:cNvSpPr>
          <p:nvPr>
            <p:ph type="body" idx="1"/>
          </p:nvPr>
        </p:nvSpPr>
        <p:spPr>
          <a:xfrm>
            <a:off x="4507716" y="2605548"/>
            <a:ext cx="3625831" cy="3839640"/>
          </a:xfrm>
        </p:spPr>
        <p:txBody>
          <a:bodyPr/>
          <a:lstStyle/>
          <a:p>
            <a:pPr algn="l">
              <a:lnSpc>
                <a:spcPct val="150000"/>
              </a:lnSpc>
            </a:pPr>
            <a:r>
              <a:rPr lang="en-US" sz="2400" dirty="0"/>
              <a:t>LINQ</a:t>
            </a:r>
          </a:p>
          <a:p>
            <a:pPr marL="800100" lvl="1" indent="-342900">
              <a:buFont typeface="Arial" panose="020B0604020202020204" pitchFamily="34" charset="0"/>
              <a:buChar char="•"/>
            </a:pPr>
            <a:r>
              <a:rPr lang="en-US" dirty="0">
                <a:solidFill>
                  <a:srgbClr val="202C8F"/>
                </a:solidFill>
              </a:rPr>
              <a:t>Where</a:t>
            </a:r>
          </a:p>
          <a:p>
            <a:pPr marL="800100" lvl="1" indent="-342900">
              <a:buFont typeface="Arial" panose="020B0604020202020204" pitchFamily="34" charset="0"/>
              <a:buChar char="•"/>
            </a:pPr>
            <a:r>
              <a:rPr lang="en-US" dirty="0">
                <a:solidFill>
                  <a:srgbClr val="202C8F"/>
                </a:solidFill>
              </a:rPr>
              <a:t>FirstOrDefault</a:t>
            </a:r>
          </a:p>
          <a:p>
            <a:pPr marL="800100" lvl="1" indent="-342900">
              <a:buFont typeface="Arial" panose="020B0604020202020204" pitchFamily="34" charset="0"/>
              <a:buChar char="•"/>
            </a:pPr>
            <a:r>
              <a:rPr lang="en-US" dirty="0">
                <a:solidFill>
                  <a:srgbClr val="202C8F"/>
                </a:solidFill>
              </a:rPr>
              <a:t>Count</a:t>
            </a:r>
          </a:p>
          <a:p>
            <a:pPr marL="800100" lvl="1" indent="-342900">
              <a:buFont typeface="Arial" panose="020B0604020202020204" pitchFamily="34" charset="0"/>
              <a:buChar char="•"/>
            </a:pPr>
            <a:r>
              <a:rPr lang="en-US" dirty="0">
                <a:solidFill>
                  <a:srgbClr val="202C8F"/>
                </a:solidFill>
              </a:rPr>
              <a:t>Any</a:t>
            </a:r>
          </a:p>
          <a:p>
            <a:pPr marL="800100" lvl="1" indent="-342900">
              <a:buFont typeface="Arial" panose="020B0604020202020204" pitchFamily="34" charset="0"/>
              <a:buChar char="•"/>
            </a:pPr>
            <a:r>
              <a:rPr lang="en-US" dirty="0">
                <a:solidFill>
                  <a:srgbClr val="202C8F"/>
                </a:solidFill>
              </a:rPr>
              <a:t>Distinct</a:t>
            </a:r>
          </a:p>
          <a:p>
            <a:pPr marL="800100" lvl="1" indent="-342900">
              <a:buFont typeface="Arial" panose="020B0604020202020204" pitchFamily="34" charset="0"/>
              <a:buChar char="•"/>
            </a:pPr>
            <a:r>
              <a:rPr lang="en-US" dirty="0">
                <a:solidFill>
                  <a:srgbClr val="202C8F"/>
                </a:solidFill>
              </a:rPr>
              <a:t>GroupBy</a:t>
            </a:r>
          </a:p>
          <a:p>
            <a:pPr marL="800100" lvl="1" indent="-342900">
              <a:buFont typeface="Arial" panose="020B0604020202020204" pitchFamily="34" charset="0"/>
              <a:buChar char="•"/>
            </a:pPr>
            <a:r>
              <a:rPr lang="en-US" dirty="0">
                <a:solidFill>
                  <a:srgbClr val="202C8F"/>
                </a:solidFill>
              </a:rPr>
              <a:t>OrderBy</a:t>
            </a:r>
          </a:p>
          <a:p>
            <a:pPr marL="800100" lvl="1" indent="-342900">
              <a:buFont typeface="Arial" panose="020B0604020202020204" pitchFamily="34" charset="0"/>
              <a:buChar char="•"/>
            </a:pPr>
            <a:r>
              <a:rPr lang="en-US" dirty="0">
                <a:solidFill>
                  <a:srgbClr val="202C8F"/>
                </a:solidFill>
              </a:rPr>
              <a:t>Select</a:t>
            </a:r>
          </a:p>
          <a:p>
            <a:pPr algn="l">
              <a:lnSpc>
                <a:spcPct val="150000"/>
              </a:lnSpc>
            </a:pPr>
            <a:endParaRPr lang="en-US" sz="2400" dirty="0"/>
          </a:p>
          <a:p>
            <a:pPr lvl="1"/>
            <a:endParaRPr lang="en-US" dirty="0">
              <a:solidFill>
                <a:srgbClr val="202C8F"/>
              </a:solidFill>
            </a:endParaRPr>
          </a:p>
          <a:p>
            <a:pPr marL="342900" indent="-342900" algn="l">
              <a:buFont typeface="Arial" panose="020B0604020202020204" pitchFamily="34" charset="0"/>
              <a:buChar char="•"/>
            </a:pPr>
            <a:endParaRPr lang="en-US" dirty="0"/>
          </a:p>
        </p:txBody>
      </p:sp>
      <p:pic>
        <p:nvPicPr>
          <p:cNvPr id="3" name="Picture 13" descr="Picture 13">
            <a:extLst>
              <a:ext uri="{FF2B5EF4-FFF2-40B4-BE49-F238E27FC236}">
                <a16:creationId xmlns:a16="http://schemas.microsoft.com/office/drawing/2014/main" id="{55CAD730-ACBC-4F6D-39BA-C16A4FCEE28E}"/>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4" name="Picture 3" descr="Text&#10;&#10;Description automatically generated">
            <a:extLst>
              <a:ext uri="{FF2B5EF4-FFF2-40B4-BE49-F238E27FC236}">
                <a16:creationId xmlns:a16="http://schemas.microsoft.com/office/drawing/2014/main" id="{B0E788BD-3BCA-DE06-07C4-8F0811B5B7FD}"/>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5" name="TextBox 4">
            <a:extLst>
              <a:ext uri="{FF2B5EF4-FFF2-40B4-BE49-F238E27FC236}">
                <a16:creationId xmlns:a16="http://schemas.microsoft.com/office/drawing/2014/main" id="{16298583-AF3E-F54F-068C-3EEE84BD0CE4}"/>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6" name="Picture 5" descr="A screenshot of a computer&#10;&#10;Description automatically generated with low confidence">
            <a:extLst>
              <a:ext uri="{FF2B5EF4-FFF2-40B4-BE49-F238E27FC236}">
                <a16:creationId xmlns:a16="http://schemas.microsoft.com/office/drawing/2014/main" id="{0BCDDA80-50C7-CC00-44D1-2038426752A0}"/>
              </a:ext>
            </a:extLst>
          </p:cNvPr>
          <p:cNvPicPr>
            <a:picLocks noChangeAspect="1"/>
          </p:cNvPicPr>
          <p:nvPr/>
        </p:nvPicPr>
        <p:blipFill>
          <a:blip r:embed="rId4"/>
          <a:stretch>
            <a:fillRect/>
          </a:stretch>
        </p:blipFill>
        <p:spPr>
          <a:xfrm>
            <a:off x="9127600" y="69373"/>
            <a:ext cx="2949196" cy="411516"/>
          </a:xfrm>
          <a:prstGeom prst="rect">
            <a:avLst/>
          </a:prstGeom>
        </p:spPr>
      </p:pic>
    </p:spTree>
    <p:extLst>
      <p:ext uri="{BB962C8B-B14F-4D97-AF65-F5344CB8AC3E}">
        <p14:creationId xmlns:p14="http://schemas.microsoft.com/office/powerpoint/2010/main" val="3331756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175642"/>
            <a:ext cx="6766560" cy="768096"/>
          </a:xfrm>
        </p:spPr>
        <p:txBody>
          <a:bodyPr/>
          <a:lstStyle/>
          <a:p>
            <a:r>
              <a:rPr lang="en-US" dirty="0"/>
              <a:t>File I/O </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Basic C# - Part 4</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3" name="Picture 13" descr="Picture 13">
            <a:extLst>
              <a:ext uri="{FF2B5EF4-FFF2-40B4-BE49-F238E27FC236}">
                <a16:creationId xmlns:a16="http://schemas.microsoft.com/office/drawing/2014/main" id="{97912CD2-2986-8082-99A6-B03EBC9AA8F9}"/>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4" name="Picture 3" descr="Text&#10;&#10;Description automatically generated">
            <a:extLst>
              <a:ext uri="{FF2B5EF4-FFF2-40B4-BE49-F238E27FC236}">
                <a16:creationId xmlns:a16="http://schemas.microsoft.com/office/drawing/2014/main" id="{63493D72-6477-F335-EAE9-9894AF6ED802}"/>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6" name="TextBox 5">
            <a:extLst>
              <a:ext uri="{FF2B5EF4-FFF2-40B4-BE49-F238E27FC236}">
                <a16:creationId xmlns:a16="http://schemas.microsoft.com/office/drawing/2014/main" id="{D16A8255-0CA0-417B-CE3C-9F23C368AE6A}"/>
              </a:ext>
            </a:extLst>
          </p:cNvPr>
          <p:cNvSpPr txBox="1"/>
          <p:nvPr/>
        </p:nvSpPr>
        <p:spPr>
          <a:xfrm>
            <a:off x="3362595" y="6604084"/>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04D73908-D878-CF58-B9B6-AC1274A23368}"/>
              </a:ext>
            </a:extLst>
          </p:cNvPr>
          <p:cNvPicPr>
            <a:picLocks noChangeAspect="1"/>
          </p:cNvPicPr>
          <p:nvPr/>
        </p:nvPicPr>
        <p:blipFill>
          <a:blip r:embed="rId4"/>
          <a:stretch>
            <a:fillRect/>
          </a:stretch>
        </p:blipFill>
        <p:spPr>
          <a:xfrm>
            <a:off x="9127600" y="69373"/>
            <a:ext cx="2949196" cy="411516"/>
          </a:xfrm>
          <a:prstGeom prst="rect">
            <a:avLst/>
          </a:prstGeom>
        </p:spPr>
      </p:pic>
      <p:pic>
        <p:nvPicPr>
          <p:cNvPr id="11" name="Content Placeholder 10" descr="A picture containing cable, electrical wiring, electrical supply, heat-shrink tubing&#10;&#10;Description automatically generated">
            <a:extLst>
              <a:ext uri="{FF2B5EF4-FFF2-40B4-BE49-F238E27FC236}">
                <a16:creationId xmlns:a16="http://schemas.microsoft.com/office/drawing/2014/main" id="{7B81D7FD-E391-3E47-B15F-AB853CDA212A}"/>
              </a:ext>
            </a:extLst>
          </p:cNvPr>
          <p:cNvPicPr>
            <a:picLocks noGrp="1" noChangeAspect="1"/>
          </p:cNvPicPr>
          <p:nvPr>
            <p:ph idx="1"/>
          </p:nvPr>
        </p:nvPicPr>
        <p:blipFill>
          <a:blip r:embed="rId5"/>
          <a:stretch>
            <a:fillRect/>
          </a:stretch>
        </p:blipFill>
        <p:spPr>
          <a:xfrm>
            <a:off x="4680100" y="2263806"/>
            <a:ext cx="5489656" cy="3659157"/>
          </a:xfrm>
        </p:spPr>
      </p:pic>
    </p:spTree>
    <p:extLst>
      <p:ext uri="{BB962C8B-B14F-4D97-AF65-F5344CB8AC3E}">
        <p14:creationId xmlns:p14="http://schemas.microsoft.com/office/powerpoint/2010/main" val="979622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0404BD-8C77-3F7C-9EF8-6BA8DA33AAEB}"/>
              </a:ext>
            </a:extLst>
          </p:cNvPr>
          <p:cNvSpPr>
            <a:spLocks noGrp="1"/>
          </p:cNvSpPr>
          <p:nvPr>
            <p:ph type="ftr" sz="quarter" idx="11"/>
          </p:nvPr>
        </p:nvSpPr>
        <p:spPr>
          <a:xfrm>
            <a:off x="621792" y="593250"/>
            <a:ext cx="3200400" cy="274320"/>
          </a:xfrm>
        </p:spPr>
        <p:txBody>
          <a:bodyPr/>
          <a:lstStyle/>
          <a:p>
            <a:r>
              <a:rPr lang="en-US" dirty="0"/>
              <a:t>Basic C# - Part 2</a:t>
            </a:r>
          </a:p>
        </p:txBody>
      </p:sp>
      <p:sp>
        <p:nvSpPr>
          <p:cNvPr id="4" name="Slide Number Placeholder 3">
            <a:extLst>
              <a:ext uri="{FF2B5EF4-FFF2-40B4-BE49-F238E27FC236}">
                <a16:creationId xmlns:a16="http://schemas.microsoft.com/office/drawing/2014/main" id="{7C7B811E-1D85-8F3F-9163-C1F13EA0889A}"/>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13" name="Text Placeholder 12">
            <a:extLst>
              <a:ext uri="{FF2B5EF4-FFF2-40B4-BE49-F238E27FC236}">
                <a16:creationId xmlns:a16="http://schemas.microsoft.com/office/drawing/2014/main" id="{7AD7E5E0-EFA2-DBEB-6911-9C451FAE7208}"/>
              </a:ext>
            </a:extLst>
          </p:cNvPr>
          <p:cNvSpPr>
            <a:spLocks noGrp="1"/>
          </p:cNvSpPr>
          <p:nvPr>
            <p:ph type="body" sz="quarter" idx="22"/>
          </p:nvPr>
        </p:nvSpPr>
        <p:spPr>
          <a:xfrm>
            <a:off x="1590653" y="2192785"/>
            <a:ext cx="9011545" cy="4145872"/>
          </a:xfrm>
          <a:ln w="19050">
            <a:noFill/>
          </a:ln>
        </p:spPr>
        <p:txBody>
          <a:bodyPr/>
          <a:lstStyle/>
          <a:p>
            <a:pPr>
              <a:lnSpc>
                <a:spcPct val="200000"/>
              </a:lnSpc>
            </a:pPr>
            <a:r>
              <a:rPr lang="en-US" sz="2800" dirty="0">
                <a:solidFill>
                  <a:srgbClr val="202C8F"/>
                </a:solidFill>
                <a:latin typeface="Cascadia Mono" panose="020B0609020000020004" pitchFamily="49" charset="0"/>
              </a:rPr>
              <a:t>Opening a file -&gt; creates an </a:t>
            </a:r>
            <a:r>
              <a:rPr lang="en-US" sz="2800" i="1" dirty="0">
                <a:solidFill>
                  <a:srgbClr val="202C8F"/>
                </a:solidFill>
                <a:latin typeface="Cascadia Mono" panose="020B0609020000020004" pitchFamily="49" charset="0"/>
              </a:rPr>
              <a:t>object</a:t>
            </a:r>
            <a:r>
              <a:rPr lang="en-US" sz="2800" dirty="0">
                <a:solidFill>
                  <a:srgbClr val="202C8F"/>
                </a:solidFill>
                <a:latin typeface="Cascadia Mono" panose="020B0609020000020004" pitchFamily="49" charset="0"/>
              </a:rPr>
              <a:t>.</a:t>
            </a:r>
          </a:p>
          <a:p>
            <a:pPr>
              <a:lnSpc>
                <a:spcPct val="200000"/>
              </a:lnSpc>
            </a:pPr>
            <a:r>
              <a:rPr lang="en-US" sz="2800" dirty="0">
                <a:solidFill>
                  <a:srgbClr val="202C8F"/>
                </a:solidFill>
                <a:latin typeface="Cascadia Mono" panose="020B0609020000020004" pitchFamily="49" charset="0"/>
              </a:rPr>
              <a:t>This object is associated with a </a:t>
            </a:r>
            <a:r>
              <a:rPr lang="en-US" sz="2800" b="1" i="1" dirty="0">
                <a:solidFill>
                  <a:srgbClr val="202C8F"/>
                </a:solidFill>
                <a:latin typeface="Cascadia Mono" panose="020B0609020000020004" pitchFamily="49" charset="0"/>
              </a:rPr>
              <a:t>stream</a:t>
            </a:r>
            <a:r>
              <a:rPr lang="en-US" sz="2800" dirty="0">
                <a:solidFill>
                  <a:srgbClr val="202C8F"/>
                </a:solidFill>
                <a:latin typeface="Cascadia Mono" panose="020B0609020000020004" pitchFamily="49" charset="0"/>
              </a:rPr>
              <a:t>.</a:t>
            </a:r>
          </a:p>
          <a:p>
            <a:pPr>
              <a:lnSpc>
                <a:spcPct val="150000"/>
              </a:lnSpc>
            </a:pPr>
            <a:r>
              <a:rPr lang="en-US" sz="2800" b="1" dirty="0">
                <a:solidFill>
                  <a:srgbClr val="202C8F"/>
                </a:solidFill>
                <a:latin typeface="Cascadia Mono" panose="020B0609020000020004" pitchFamily="49" charset="0"/>
              </a:rPr>
              <a:t>This stream </a:t>
            </a:r>
            <a:r>
              <a:rPr lang="en-US" sz="2800" dirty="0">
                <a:solidFill>
                  <a:srgbClr val="202C8F"/>
                </a:solidFill>
                <a:latin typeface="Cascadia Mono" panose="020B0609020000020004" pitchFamily="49" charset="0"/>
              </a:rPr>
              <a:t>provides the communicating channel between the program and the file.</a:t>
            </a:r>
          </a:p>
          <a:p>
            <a:endParaRPr lang="en-US" sz="1800" dirty="0">
              <a:solidFill>
                <a:srgbClr val="202C8F"/>
              </a:solidFill>
              <a:latin typeface="Cascadia Mono" panose="020B0609020000020004" pitchFamily="49" charset="0"/>
            </a:endParaRPr>
          </a:p>
        </p:txBody>
      </p:sp>
      <p:pic>
        <p:nvPicPr>
          <p:cNvPr id="5" name="Picture 13" descr="Picture 13">
            <a:extLst>
              <a:ext uri="{FF2B5EF4-FFF2-40B4-BE49-F238E27FC236}">
                <a16:creationId xmlns:a16="http://schemas.microsoft.com/office/drawing/2014/main" id="{565C8CD0-60C5-3B18-7E50-6C830F83C230}"/>
              </a:ext>
            </a:extLst>
          </p:cNvPr>
          <p:cNvPicPr>
            <a:picLocks noChangeAspect="1"/>
          </p:cNvPicPr>
          <p:nvPr/>
        </p:nvPicPr>
        <p:blipFill>
          <a:blip r:embed="rId2"/>
          <a:stretch>
            <a:fillRect/>
          </a:stretch>
        </p:blipFill>
        <p:spPr>
          <a:xfrm>
            <a:off x="212858" y="114519"/>
            <a:ext cx="1286758" cy="425566"/>
          </a:xfrm>
          <a:prstGeom prst="rect">
            <a:avLst/>
          </a:prstGeom>
          <a:ln w="12700">
            <a:miter lim="400000"/>
          </a:ln>
        </p:spPr>
      </p:pic>
      <p:pic>
        <p:nvPicPr>
          <p:cNvPr id="6" name="Picture 5" descr="Text&#10;&#10;Description automatically generated">
            <a:extLst>
              <a:ext uri="{FF2B5EF4-FFF2-40B4-BE49-F238E27FC236}">
                <a16:creationId xmlns:a16="http://schemas.microsoft.com/office/drawing/2014/main" id="{8C898134-4452-E333-5DE8-B7611CDA0084}"/>
              </a:ext>
            </a:extLst>
          </p:cNvPr>
          <p:cNvPicPr>
            <a:picLocks noChangeAspect="1"/>
          </p:cNvPicPr>
          <p:nvPr/>
        </p:nvPicPr>
        <p:blipFill>
          <a:blip r:embed="rId3"/>
          <a:stretch>
            <a:fillRect/>
          </a:stretch>
        </p:blipFill>
        <p:spPr>
          <a:xfrm>
            <a:off x="10984335" y="6205650"/>
            <a:ext cx="983065" cy="495343"/>
          </a:xfrm>
          <a:prstGeom prst="rect">
            <a:avLst/>
          </a:prstGeom>
        </p:spPr>
      </p:pic>
      <p:sp>
        <p:nvSpPr>
          <p:cNvPr id="8" name="TextBox 7">
            <a:extLst>
              <a:ext uri="{FF2B5EF4-FFF2-40B4-BE49-F238E27FC236}">
                <a16:creationId xmlns:a16="http://schemas.microsoft.com/office/drawing/2014/main" id="{E305D406-ABAF-84ED-E43D-BD8AC58ED325}"/>
              </a:ext>
            </a:extLst>
          </p:cNvPr>
          <p:cNvSpPr txBox="1"/>
          <p:nvPr/>
        </p:nvSpPr>
        <p:spPr>
          <a:xfrm>
            <a:off x="3164608" y="6574035"/>
            <a:ext cx="5862783" cy="253916"/>
          </a:xfrm>
          <a:prstGeom prst="rect">
            <a:avLst/>
          </a:prstGeom>
          <a:noFill/>
        </p:spPr>
        <p:txBody>
          <a:bodyPr wrap="square" rtlCol="0">
            <a:spAutoFit/>
          </a:bodyPr>
          <a:lstStyle/>
          <a:p>
            <a:pPr algn="ctr"/>
            <a:r>
              <a:rPr lang="en-US" sz="1050" dirty="0" err="1"/>
              <a:t>Proiect</a:t>
            </a:r>
            <a:r>
              <a:rPr lang="en-US" sz="1050" dirty="0"/>
              <a:t> </a:t>
            </a:r>
            <a:r>
              <a:rPr lang="en-US" sz="1050" dirty="0" err="1"/>
              <a:t>cofinantat</a:t>
            </a:r>
            <a:r>
              <a:rPr lang="en-US" sz="1050" dirty="0"/>
              <a:t> din </a:t>
            </a:r>
            <a:r>
              <a:rPr lang="en-US" sz="1050" dirty="0" err="1"/>
              <a:t>Fondul</a:t>
            </a:r>
            <a:r>
              <a:rPr lang="en-US" sz="1050" dirty="0"/>
              <a:t> Social European </a:t>
            </a:r>
            <a:r>
              <a:rPr lang="en-US" sz="1050" dirty="0" err="1"/>
              <a:t>prin</a:t>
            </a:r>
            <a:r>
              <a:rPr lang="en-US" sz="1050" dirty="0"/>
              <a:t> </a:t>
            </a:r>
            <a:r>
              <a:rPr lang="en-US" sz="1050" dirty="0" err="1"/>
              <a:t>Programul</a:t>
            </a:r>
            <a:r>
              <a:rPr lang="en-US" sz="1050" dirty="0"/>
              <a:t> Operational Capital </a:t>
            </a:r>
            <a:r>
              <a:rPr lang="en-US" sz="1050" dirty="0" err="1"/>
              <a:t>Uman</a:t>
            </a:r>
            <a:r>
              <a:rPr lang="en-US" sz="1050" dirty="0"/>
              <a:t> 2014-2020 </a:t>
            </a:r>
          </a:p>
        </p:txBody>
      </p:sp>
      <p:pic>
        <p:nvPicPr>
          <p:cNvPr id="10" name="Picture 9" descr="A screenshot of a computer&#10;&#10;Description automatically generated with low confidence">
            <a:extLst>
              <a:ext uri="{FF2B5EF4-FFF2-40B4-BE49-F238E27FC236}">
                <a16:creationId xmlns:a16="http://schemas.microsoft.com/office/drawing/2014/main" id="{F2480A85-CCC8-9645-4E1D-300110BE239B}"/>
              </a:ext>
            </a:extLst>
          </p:cNvPr>
          <p:cNvPicPr>
            <a:picLocks noChangeAspect="1"/>
          </p:cNvPicPr>
          <p:nvPr/>
        </p:nvPicPr>
        <p:blipFill>
          <a:blip r:embed="rId4"/>
          <a:stretch>
            <a:fillRect/>
          </a:stretch>
        </p:blipFill>
        <p:spPr>
          <a:xfrm>
            <a:off x="9127600" y="69373"/>
            <a:ext cx="2949196" cy="411516"/>
          </a:xfrm>
          <a:prstGeom prst="rect">
            <a:avLst/>
          </a:prstGeom>
        </p:spPr>
      </p:pic>
      <p:sp>
        <p:nvSpPr>
          <p:cNvPr id="12" name="Title 1">
            <a:extLst>
              <a:ext uri="{FF2B5EF4-FFF2-40B4-BE49-F238E27FC236}">
                <a16:creationId xmlns:a16="http://schemas.microsoft.com/office/drawing/2014/main" id="{DDAE9C2C-7D1B-8009-6575-F0EEC22A25A1}"/>
              </a:ext>
            </a:extLst>
          </p:cNvPr>
          <p:cNvSpPr>
            <a:spLocks noGrp="1"/>
          </p:cNvSpPr>
          <p:nvPr>
            <p:ph type="title"/>
          </p:nvPr>
        </p:nvSpPr>
        <p:spPr>
          <a:xfrm>
            <a:off x="758952" y="1234440"/>
            <a:ext cx="10671048" cy="768096"/>
          </a:xfrm>
        </p:spPr>
        <p:txBody>
          <a:bodyPr/>
          <a:lstStyle/>
          <a:p>
            <a:r>
              <a:rPr lang="en-US" dirty="0"/>
              <a:t>File I/O </a:t>
            </a:r>
          </a:p>
        </p:txBody>
      </p:sp>
    </p:spTree>
    <p:extLst>
      <p:ext uri="{BB962C8B-B14F-4D97-AF65-F5344CB8AC3E}">
        <p14:creationId xmlns:p14="http://schemas.microsoft.com/office/powerpoint/2010/main" val="2129350910"/>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{7002AEE0-ED19-49CE-BBD7-5DE6C7D0E4C7}tf78438558_win32</Template>
  <TotalTime>2330</TotalTime>
  <Words>2122</Words>
  <Application>Microsoft Office PowerPoint</Application>
  <PresentationFormat>Widescreen</PresentationFormat>
  <Paragraphs>285</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Black</vt:lpstr>
      <vt:lpstr>Cascadia Mono</vt:lpstr>
      <vt:lpstr>Nunito</vt:lpstr>
      <vt:lpstr>Sabon Next LT</vt:lpstr>
      <vt:lpstr>Sabon Next LT (Body)</vt:lpstr>
      <vt:lpstr>Wingdings</vt:lpstr>
      <vt:lpstr>Office Theme</vt:lpstr>
      <vt:lpstr>Basic .NET part 3</vt:lpstr>
      <vt:lpstr>AGENDA </vt:lpstr>
      <vt:lpstr>LINQ (Language Integrated Query )</vt:lpstr>
      <vt:lpstr>LINQ</vt:lpstr>
      <vt:lpstr>LINQ vs without LINQ</vt:lpstr>
      <vt:lpstr>QUERY syntax vs METHOD syntax</vt:lpstr>
      <vt:lpstr>Practice TIME</vt:lpstr>
      <vt:lpstr>File I/O </vt:lpstr>
      <vt:lpstr>File I/O </vt:lpstr>
      <vt:lpstr>Reading a FILE</vt:lpstr>
      <vt:lpstr>Writing a FILE</vt:lpstr>
      <vt:lpstr>appsettings.json </vt:lpstr>
      <vt:lpstr>Practice TIME</vt:lpstr>
      <vt:lpstr>Serialization \ deserialization</vt:lpstr>
      <vt:lpstr>Serialization \ deserialization</vt:lpstr>
      <vt:lpstr>Serialization</vt:lpstr>
      <vt:lpstr>Practice TIME</vt:lpstr>
      <vt:lpstr>Threads - a little bit of theory</vt:lpstr>
      <vt:lpstr>Sequential Program</vt:lpstr>
      <vt:lpstr>Threads</vt:lpstr>
      <vt:lpstr>Threads</vt:lpstr>
      <vt:lpstr>Threads</vt:lpstr>
      <vt:lpstr>Why Do We Need Thread? </vt:lpstr>
      <vt:lpstr>Thread vs Task</vt:lpstr>
      <vt:lpstr>Thread vs Task</vt:lpstr>
      <vt:lpstr>Famous example – cooking breakfast</vt:lpstr>
      <vt:lpstr>Async - await</vt:lpstr>
      <vt:lpstr>Async - await</vt:lpstr>
      <vt:lpstr>AVOID ASYNC VOID!</vt:lpstr>
      <vt:lpstr>Practice TIME</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 part 2</dc:title>
  <dc:subject/>
  <dc:creator>Teodora Emilia Berende</dc:creator>
  <cp:lastModifiedBy>Teodora Emilia Berende</cp:lastModifiedBy>
  <cp:revision>5</cp:revision>
  <dcterms:created xsi:type="dcterms:W3CDTF">2023-01-24T09:55:02Z</dcterms:created>
  <dcterms:modified xsi:type="dcterms:W3CDTF">2023-05-30T11:46:08Z</dcterms:modified>
</cp:coreProperties>
</file>